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9.xml" ContentType="application/vnd.openxmlformats-officedocument.drawingml.diagramStyle+xml"/>
  <Override PartName="/ppt/diagrams/quickStyle10.xml" ContentType="application/vnd.openxmlformats-officedocument.drawingml.diagramStyle+xml"/>
  <Override PartName="/ppt/diagrams/quickStyle11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ppt/diagrams/layout11.xml" ContentType="application/vnd.openxmlformats-officedocument.drawingml.diagramLayout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5D94F-A93C-4B83-84EC-E054EFFF2DF8}" type="doc">
      <dgm:prSet loTypeId="urn:microsoft.com/office/officeart/2005/8/layout/venn1" loCatId="relationship" qsTypeId="urn:microsoft.com/office/officeart/2005/8/quickstyle/3d5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08A5C224-1937-4289-9B2D-EB4BA81D9496}">
      <dgm:prSet/>
      <dgm:spPr/>
      <dgm:t>
        <a:bodyPr/>
        <a:lstStyle/>
        <a:p>
          <a:pPr rtl="0"/>
          <a:r>
            <a:rPr lang="en-US" smtClean="0"/>
            <a:t>Music</a:t>
          </a:r>
          <a:endParaRPr lang="en-US" dirty="0"/>
        </a:p>
      </dgm:t>
    </dgm:pt>
    <dgm:pt modelId="{2D5F01E1-4F01-4274-B2D0-2C9A651034BF}" type="parTrans" cxnId="{DE179A51-99D1-4530-8193-C46E8D6D52EA}">
      <dgm:prSet/>
      <dgm:spPr/>
      <dgm:t>
        <a:bodyPr/>
        <a:lstStyle/>
        <a:p>
          <a:endParaRPr lang="en-US"/>
        </a:p>
      </dgm:t>
    </dgm:pt>
    <dgm:pt modelId="{411F60BC-F36B-40E5-971D-AFD575568EDB}" type="sibTrans" cxnId="{DE179A51-99D1-4530-8193-C46E8D6D52EA}">
      <dgm:prSet/>
      <dgm:spPr/>
      <dgm:t>
        <a:bodyPr/>
        <a:lstStyle/>
        <a:p>
          <a:endParaRPr lang="en-US"/>
        </a:p>
      </dgm:t>
    </dgm:pt>
    <dgm:pt modelId="{BDFC6195-FE73-4926-A2BA-941EAAB2D72C}">
      <dgm:prSet/>
      <dgm:spPr/>
      <dgm:t>
        <a:bodyPr/>
        <a:lstStyle/>
        <a:p>
          <a:pPr rtl="0"/>
          <a:r>
            <a:rPr lang="en-US" dirty="0" smtClean="0"/>
            <a:t>(1) enriches Language and Reasoning</a:t>
          </a:r>
          <a:endParaRPr lang="en-US" dirty="0"/>
        </a:p>
      </dgm:t>
    </dgm:pt>
    <dgm:pt modelId="{13F80F14-7FA1-4316-AFB7-C7FD8B234CE5}" type="sibTrans" cxnId="{594C9020-19D2-4AF9-AE31-C7DDAF7B338C}">
      <dgm:prSet/>
      <dgm:spPr/>
      <dgm:t>
        <a:bodyPr/>
        <a:lstStyle/>
        <a:p>
          <a:endParaRPr lang="en-US"/>
        </a:p>
      </dgm:t>
    </dgm:pt>
    <dgm:pt modelId="{DF6102C8-1CA3-41AA-9D07-5D47DC5E3398}" type="parTrans" cxnId="{594C9020-19D2-4AF9-AE31-C7DDAF7B338C}">
      <dgm:prSet/>
      <dgm:spPr/>
      <dgm:t>
        <a:bodyPr/>
        <a:lstStyle/>
        <a:p>
          <a:endParaRPr lang="en-US"/>
        </a:p>
      </dgm:t>
    </dgm:pt>
    <dgm:pt modelId="{57033382-CFDA-441A-8CDF-3758A89E79E5}" type="pres">
      <dgm:prSet presAssocID="{8095D94F-A93C-4B83-84EC-E054EFFF2DF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7C11CC-D418-485A-9E87-5BF176C3CF86}" type="pres">
      <dgm:prSet presAssocID="{08A5C224-1937-4289-9B2D-EB4BA81D9496}" presName="circ1" presStyleLbl="vennNode1" presStyleIdx="0" presStyleCnt="2"/>
      <dgm:spPr/>
      <dgm:t>
        <a:bodyPr/>
        <a:lstStyle/>
        <a:p>
          <a:endParaRPr lang="en-US"/>
        </a:p>
      </dgm:t>
    </dgm:pt>
    <dgm:pt modelId="{2AF6B9D7-1CE3-41B3-A137-5C631F4F472C}" type="pres">
      <dgm:prSet presAssocID="{08A5C224-1937-4289-9B2D-EB4BA81D9496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578686-E8D8-4D82-85AF-4CC7A9F6617A}" type="pres">
      <dgm:prSet presAssocID="{BDFC6195-FE73-4926-A2BA-941EAAB2D72C}" presName="circ2" presStyleLbl="vennNode1" presStyleIdx="1" presStyleCnt="2"/>
      <dgm:spPr/>
      <dgm:t>
        <a:bodyPr/>
        <a:lstStyle/>
        <a:p>
          <a:endParaRPr lang="en-US"/>
        </a:p>
      </dgm:t>
    </dgm:pt>
    <dgm:pt modelId="{F9040A64-4C33-4AF9-B4FC-4E3DE871C0C9}" type="pres">
      <dgm:prSet presAssocID="{BDFC6195-FE73-4926-A2BA-941EAAB2D72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A015330-656D-41BF-B035-CFC0C704DA47}" type="presOf" srcId="{08A5C224-1937-4289-9B2D-EB4BA81D9496}" destId="{047C11CC-D418-485A-9E87-5BF176C3CF86}" srcOrd="0" destOrd="0" presId="urn:microsoft.com/office/officeart/2005/8/layout/venn1"/>
    <dgm:cxn modelId="{7E93EEC7-B6B2-4483-B6B9-E3771F24A8B1}" type="presOf" srcId="{BDFC6195-FE73-4926-A2BA-941EAAB2D72C}" destId="{F9040A64-4C33-4AF9-B4FC-4E3DE871C0C9}" srcOrd="1" destOrd="0" presId="urn:microsoft.com/office/officeart/2005/8/layout/venn1"/>
    <dgm:cxn modelId="{DE179A51-99D1-4530-8193-C46E8D6D52EA}" srcId="{8095D94F-A93C-4B83-84EC-E054EFFF2DF8}" destId="{08A5C224-1937-4289-9B2D-EB4BA81D9496}" srcOrd="0" destOrd="0" parTransId="{2D5F01E1-4F01-4274-B2D0-2C9A651034BF}" sibTransId="{411F60BC-F36B-40E5-971D-AFD575568EDB}"/>
    <dgm:cxn modelId="{594C9020-19D2-4AF9-AE31-C7DDAF7B338C}" srcId="{8095D94F-A93C-4B83-84EC-E054EFFF2DF8}" destId="{BDFC6195-FE73-4926-A2BA-941EAAB2D72C}" srcOrd="1" destOrd="0" parTransId="{DF6102C8-1CA3-41AA-9D07-5D47DC5E3398}" sibTransId="{13F80F14-7FA1-4316-AFB7-C7FD8B234CE5}"/>
    <dgm:cxn modelId="{B0CD4904-C3BE-4357-98ED-706BF9E92E48}" type="presOf" srcId="{8095D94F-A93C-4B83-84EC-E054EFFF2DF8}" destId="{57033382-CFDA-441A-8CDF-3758A89E79E5}" srcOrd="0" destOrd="0" presId="urn:microsoft.com/office/officeart/2005/8/layout/venn1"/>
    <dgm:cxn modelId="{EF35BEF4-FDB8-4F45-82CE-85457CE3CBF8}" type="presOf" srcId="{BDFC6195-FE73-4926-A2BA-941EAAB2D72C}" destId="{FB578686-E8D8-4D82-85AF-4CC7A9F6617A}" srcOrd="0" destOrd="0" presId="urn:microsoft.com/office/officeart/2005/8/layout/venn1"/>
    <dgm:cxn modelId="{05AF65F0-7FCD-4F51-98C2-CD952EC0FAC7}" type="presOf" srcId="{08A5C224-1937-4289-9B2D-EB4BA81D9496}" destId="{2AF6B9D7-1CE3-41B3-A137-5C631F4F472C}" srcOrd="1" destOrd="0" presId="urn:microsoft.com/office/officeart/2005/8/layout/venn1"/>
    <dgm:cxn modelId="{CB55F5CE-49B7-401D-9DAD-5E71A9EAE7DA}" type="presParOf" srcId="{57033382-CFDA-441A-8CDF-3758A89E79E5}" destId="{047C11CC-D418-485A-9E87-5BF176C3CF86}" srcOrd="0" destOrd="0" presId="urn:microsoft.com/office/officeart/2005/8/layout/venn1"/>
    <dgm:cxn modelId="{72801D40-E580-4050-B6B4-213B0AA37C8E}" type="presParOf" srcId="{57033382-CFDA-441A-8CDF-3758A89E79E5}" destId="{2AF6B9D7-1CE3-41B3-A137-5C631F4F472C}" srcOrd="1" destOrd="0" presId="urn:microsoft.com/office/officeart/2005/8/layout/venn1"/>
    <dgm:cxn modelId="{3FD24342-C6C8-4DFF-9A46-AC19E78EAD47}" type="presParOf" srcId="{57033382-CFDA-441A-8CDF-3758A89E79E5}" destId="{FB578686-E8D8-4D82-85AF-4CC7A9F6617A}" srcOrd="2" destOrd="0" presId="urn:microsoft.com/office/officeart/2005/8/layout/venn1"/>
    <dgm:cxn modelId="{2F394A3D-90C2-4665-B6DF-D7314AB973E4}" type="presParOf" srcId="{57033382-CFDA-441A-8CDF-3758A89E79E5}" destId="{F9040A64-4C33-4AF9-B4FC-4E3DE871C0C9}" srcOrd="3" destOrd="0" presId="urn:microsoft.com/office/officeart/2005/8/layout/venn1"/>
  </dgm:cxnLst>
  <dgm:bg/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2CB62C-D3FD-4270-BAEF-BA6C4E0C426C}" type="doc">
      <dgm:prSet loTypeId="urn:microsoft.com/office/officeart/2005/8/layout/cycle2" loCatId="cycle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CC4635-B669-437B-B88E-361CB098493D}">
      <dgm:prSet custT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dirty="0" smtClean="0"/>
            <a:t>Music</a:t>
          </a:r>
          <a:endParaRPr lang="en-US" sz="2400" dirty="0"/>
        </a:p>
      </dgm:t>
    </dgm:pt>
    <dgm:pt modelId="{5A5D0124-99EE-4632-9B6B-7F02290F8747}" type="parTrans" cxnId="{95DB88AE-D028-4F04-86A2-FA65C1116786}">
      <dgm:prSet/>
      <dgm:spPr/>
      <dgm:t>
        <a:bodyPr/>
        <a:lstStyle/>
        <a:p>
          <a:endParaRPr lang="en-US"/>
        </a:p>
      </dgm:t>
    </dgm:pt>
    <dgm:pt modelId="{40681003-B782-4C9E-A94E-09BE73436D15}" type="sibTrans" cxnId="{95DB88AE-D028-4F04-86A2-FA65C1116786}">
      <dgm:prSet/>
      <dgm:spPr/>
      <dgm:t>
        <a:bodyPr/>
        <a:lstStyle/>
        <a:p>
          <a:endParaRPr lang="en-US"/>
        </a:p>
      </dgm:t>
    </dgm:pt>
    <dgm:pt modelId="{86DB0980-687D-49BB-99BF-A74AA5E4782A}">
      <dgm:prSet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sz="2400" dirty="0" smtClean="0"/>
            <a:t>Develops skills  </a:t>
          </a:r>
          <a:endParaRPr lang="en-US" sz="2400" dirty="0"/>
        </a:p>
      </dgm:t>
    </dgm:pt>
    <dgm:pt modelId="{CDE10715-8490-43FA-B454-B6A9FEDE76DB}" type="parTrans" cxnId="{D7C03EE5-370E-4CEF-AC49-6040C6EAB932}">
      <dgm:prSet/>
      <dgm:spPr/>
      <dgm:t>
        <a:bodyPr/>
        <a:lstStyle/>
        <a:p>
          <a:endParaRPr lang="en-US"/>
        </a:p>
      </dgm:t>
    </dgm:pt>
    <dgm:pt modelId="{89AB5C00-A2B8-4DE4-AA3E-A93208D4B423}" type="sibTrans" cxnId="{D7C03EE5-370E-4CEF-AC49-6040C6EAB932}">
      <dgm:prSet/>
      <dgm:spPr/>
      <dgm:t>
        <a:bodyPr/>
        <a:lstStyle/>
        <a:p>
          <a:endParaRPr lang="en-US"/>
        </a:p>
      </dgm:t>
    </dgm:pt>
    <dgm:pt modelId="{71A115FE-9D87-4269-BF65-A4DE83971A67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Reading Skills</a:t>
          </a:r>
          <a:endParaRPr lang="en-US" dirty="0"/>
        </a:p>
      </dgm:t>
    </dgm:pt>
    <dgm:pt modelId="{52D1B426-508F-4EAA-8B45-CF2333D147B0}" type="parTrans" cxnId="{82736E54-E449-4504-BE8C-25983F30BE6A}">
      <dgm:prSet/>
      <dgm:spPr/>
      <dgm:t>
        <a:bodyPr/>
        <a:lstStyle/>
        <a:p>
          <a:endParaRPr lang="en-US"/>
        </a:p>
      </dgm:t>
    </dgm:pt>
    <dgm:pt modelId="{7B925E30-237E-45E1-83F5-10C09CA7E772}" type="sibTrans" cxnId="{82736E54-E449-4504-BE8C-25983F30BE6A}">
      <dgm:prSet/>
      <dgm:spPr/>
      <dgm:t>
        <a:bodyPr/>
        <a:lstStyle/>
        <a:p>
          <a:endParaRPr lang="en-US"/>
        </a:p>
      </dgm:t>
    </dgm:pt>
    <dgm:pt modelId="{23B2CF30-F074-48CE-B2C7-819D0BDC6B34}">
      <dgm:prSet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Writing Skills</a:t>
          </a:r>
          <a:endParaRPr lang="en-US" dirty="0"/>
        </a:p>
      </dgm:t>
    </dgm:pt>
    <dgm:pt modelId="{F8C3E331-9338-4DBC-9F4E-ABED40464939}" type="parTrans" cxnId="{DBCE160A-EE0B-4F3D-8951-BCF38FD25120}">
      <dgm:prSet/>
      <dgm:spPr/>
      <dgm:t>
        <a:bodyPr/>
        <a:lstStyle/>
        <a:p>
          <a:endParaRPr lang="en-US"/>
        </a:p>
      </dgm:t>
    </dgm:pt>
    <dgm:pt modelId="{066D7972-9E1F-4D8F-8FAF-53B3261DF5BA}" type="sibTrans" cxnId="{DBCE160A-EE0B-4F3D-8951-BCF38FD25120}">
      <dgm:prSet/>
      <dgm:spPr/>
      <dgm:t>
        <a:bodyPr/>
        <a:lstStyle/>
        <a:p>
          <a:endParaRPr lang="en-US"/>
        </a:p>
      </dgm:t>
    </dgm:pt>
    <dgm:pt modelId="{D453CFC8-18BC-413E-A9CD-2EB10C937DCA}">
      <dgm:prSet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 smtClean="0"/>
            <a:t>Listening Skills</a:t>
          </a:r>
          <a:endParaRPr lang="en-US" dirty="0"/>
        </a:p>
      </dgm:t>
    </dgm:pt>
    <dgm:pt modelId="{979E69FB-0343-4700-ABF7-1AAAA93FD6CD}" type="parTrans" cxnId="{F9075DA0-9C0A-4399-8A7E-F1898C07E3AF}">
      <dgm:prSet/>
      <dgm:spPr/>
      <dgm:t>
        <a:bodyPr/>
        <a:lstStyle/>
        <a:p>
          <a:endParaRPr lang="en-US"/>
        </a:p>
      </dgm:t>
    </dgm:pt>
    <dgm:pt modelId="{8F46E458-825B-4AE8-9325-98DD164755CF}" type="sibTrans" cxnId="{F9075DA0-9C0A-4399-8A7E-F1898C07E3AF}">
      <dgm:prSet/>
      <dgm:spPr/>
      <dgm:t>
        <a:bodyPr/>
        <a:lstStyle/>
        <a:p>
          <a:endParaRPr lang="en-US"/>
        </a:p>
      </dgm:t>
    </dgm:pt>
    <dgm:pt modelId="{DAA5CB34-CDE6-4DEA-8D08-F9A0E1FFB4D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en-US" dirty="0" smtClean="0"/>
            <a:t>Speaking Skills</a:t>
          </a:r>
          <a:endParaRPr lang="en-US" dirty="0"/>
        </a:p>
      </dgm:t>
    </dgm:pt>
    <dgm:pt modelId="{3C797EC9-2E5E-4F51-A8F9-78454E21FEE9}" type="parTrans" cxnId="{91020E5A-2730-464B-B80E-6FB389A9F753}">
      <dgm:prSet/>
      <dgm:spPr/>
      <dgm:t>
        <a:bodyPr/>
        <a:lstStyle/>
        <a:p>
          <a:endParaRPr lang="en-US"/>
        </a:p>
      </dgm:t>
    </dgm:pt>
    <dgm:pt modelId="{C7624C45-314C-45D2-8B86-7E06D95A7694}" type="sibTrans" cxnId="{91020E5A-2730-464B-B80E-6FB389A9F753}">
      <dgm:prSet/>
      <dgm:spPr/>
      <dgm:t>
        <a:bodyPr/>
        <a:lstStyle/>
        <a:p>
          <a:endParaRPr lang="en-US"/>
        </a:p>
      </dgm:t>
    </dgm:pt>
    <dgm:pt modelId="{49709864-0E1C-4B5A-9E85-D22197A81EC8}">
      <dgm:prSet>
        <dgm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0"/>
          <a:r>
            <a:rPr lang="en-US" dirty="0" smtClean="0"/>
            <a:t>Work Place Skills</a:t>
          </a:r>
          <a:endParaRPr lang="en-US" dirty="0"/>
        </a:p>
      </dgm:t>
    </dgm:pt>
    <dgm:pt modelId="{A86CBDEC-A855-4D38-BB25-609293414D1A}" type="parTrans" cxnId="{03E7205C-0702-4A6D-A7F5-F6EB868810D2}">
      <dgm:prSet/>
      <dgm:spPr/>
      <dgm:t>
        <a:bodyPr/>
        <a:lstStyle/>
        <a:p>
          <a:endParaRPr lang="en-US"/>
        </a:p>
      </dgm:t>
    </dgm:pt>
    <dgm:pt modelId="{F0F40836-DABA-4D26-97B7-197483B58B7F}" type="sibTrans" cxnId="{03E7205C-0702-4A6D-A7F5-F6EB868810D2}">
      <dgm:prSet/>
      <dgm:spPr/>
      <dgm:t>
        <a:bodyPr/>
        <a:lstStyle/>
        <a:p>
          <a:endParaRPr lang="en-US"/>
        </a:p>
      </dgm:t>
    </dgm:pt>
    <dgm:pt modelId="{3A2AB531-EEB7-4AE4-82D6-1F76C01A3579}" type="pres">
      <dgm:prSet presAssocID="{502CB62C-D3FD-4270-BAEF-BA6C4E0C426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21C3D0-B814-45B5-8F34-B5248A9FCA3B}" type="pres">
      <dgm:prSet presAssocID="{CFCC4635-B669-437B-B88E-361CB098493D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6A777E-A5D6-4BAA-AC12-6801B71FB171}" type="pres">
      <dgm:prSet presAssocID="{40681003-B782-4C9E-A94E-09BE73436D15}" presName="sibTrans" presStyleLbl="sibTrans2D1" presStyleIdx="0" presStyleCnt="7"/>
      <dgm:spPr/>
      <dgm:t>
        <a:bodyPr/>
        <a:lstStyle/>
        <a:p>
          <a:endParaRPr lang="en-US"/>
        </a:p>
      </dgm:t>
    </dgm:pt>
    <dgm:pt modelId="{2C3A8CE6-3DAF-420A-9723-C1FFB093669F}" type="pres">
      <dgm:prSet presAssocID="{40681003-B782-4C9E-A94E-09BE73436D15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CB29E797-D2DD-40B9-A832-762A9FB7328C}" type="pres">
      <dgm:prSet presAssocID="{86DB0980-687D-49BB-99BF-A74AA5E4782A}" presName="node" presStyleLbl="node1" presStyleIdx="1" presStyleCnt="7" custScaleX="138831" custScaleY="12184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B68574-1512-4D04-8A59-651C63FF046B}" type="pres">
      <dgm:prSet presAssocID="{89AB5C00-A2B8-4DE4-AA3E-A93208D4B423}" presName="sibTrans" presStyleLbl="sibTrans2D1" presStyleIdx="1" presStyleCnt="7"/>
      <dgm:spPr/>
      <dgm:t>
        <a:bodyPr/>
        <a:lstStyle/>
        <a:p>
          <a:endParaRPr lang="en-US"/>
        </a:p>
      </dgm:t>
    </dgm:pt>
    <dgm:pt modelId="{F517D98C-2BCC-4318-B340-FFBD1EA6391A}" type="pres">
      <dgm:prSet presAssocID="{89AB5C00-A2B8-4DE4-AA3E-A93208D4B423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B36DC38C-EED9-4849-ACDE-044AB0DDE18F}" type="pres">
      <dgm:prSet presAssocID="{71A115FE-9D87-4269-BF65-A4DE83971A67}" presName="node" presStyleLbl="node1" presStyleIdx="2" presStyleCnt="7" custScaleX="14659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63227-854E-4C70-B3FA-AB43C164F83C}" type="pres">
      <dgm:prSet presAssocID="{7B925E30-237E-45E1-83F5-10C09CA7E772}" presName="sibTrans" presStyleLbl="sibTrans2D1" presStyleIdx="2" presStyleCnt="7"/>
      <dgm:spPr/>
      <dgm:t>
        <a:bodyPr/>
        <a:lstStyle/>
        <a:p>
          <a:endParaRPr lang="en-US"/>
        </a:p>
      </dgm:t>
    </dgm:pt>
    <dgm:pt modelId="{407E98AC-50FF-45EB-8C42-A7DF9568A3D1}" type="pres">
      <dgm:prSet presAssocID="{7B925E30-237E-45E1-83F5-10C09CA7E772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E29A26C2-D9D9-4B40-8EE1-F0046386BD77}" type="pres">
      <dgm:prSet presAssocID="{23B2CF30-F074-48CE-B2C7-819D0BDC6B34}" presName="node" presStyleLbl="node1" presStyleIdx="3" presStyleCnt="7" custScaleX="1702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0408FD-4BE1-4FE1-B08A-C599C0F4E265}" type="pres">
      <dgm:prSet presAssocID="{066D7972-9E1F-4D8F-8FAF-53B3261DF5BA}" presName="sibTrans" presStyleLbl="sibTrans2D1" presStyleIdx="3" presStyleCnt="7"/>
      <dgm:spPr/>
      <dgm:t>
        <a:bodyPr/>
        <a:lstStyle/>
        <a:p>
          <a:endParaRPr lang="en-US"/>
        </a:p>
      </dgm:t>
    </dgm:pt>
    <dgm:pt modelId="{A953F2FA-AC33-4FB1-817C-1C09462732CA}" type="pres">
      <dgm:prSet presAssocID="{066D7972-9E1F-4D8F-8FAF-53B3261DF5BA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B695E578-845D-442D-B285-642F8BC1DDF6}" type="pres">
      <dgm:prSet presAssocID="{D453CFC8-18BC-413E-A9CD-2EB10C937DCA}" presName="node" presStyleLbl="node1" presStyleIdx="4" presStyleCnt="7" custScaleX="1456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0E23D1-2E79-4486-845E-6E9057A652AA}" type="pres">
      <dgm:prSet presAssocID="{8F46E458-825B-4AE8-9325-98DD164755CF}" presName="sibTrans" presStyleLbl="sibTrans2D1" presStyleIdx="4" presStyleCnt="7"/>
      <dgm:spPr/>
      <dgm:t>
        <a:bodyPr/>
        <a:lstStyle/>
        <a:p>
          <a:endParaRPr lang="en-US"/>
        </a:p>
      </dgm:t>
    </dgm:pt>
    <dgm:pt modelId="{E011BD8A-973B-44D0-9589-28702F11BAA0}" type="pres">
      <dgm:prSet presAssocID="{8F46E458-825B-4AE8-9325-98DD164755CF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A3CEDDDF-4DA7-4740-BBFB-4563CCB5AF4B}" type="pres">
      <dgm:prSet presAssocID="{DAA5CB34-CDE6-4DEA-8D08-F9A0E1FFB4D8}" presName="node" presStyleLbl="node1" presStyleIdx="5" presStyleCnt="7" custScaleX="185006" custScaleY="1369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AF77DC-A226-44A3-98E2-3EB8AB79EA93}" type="pres">
      <dgm:prSet presAssocID="{C7624C45-314C-45D2-8B86-7E06D95A7694}" presName="sibTrans" presStyleLbl="sibTrans2D1" presStyleIdx="5" presStyleCnt="7"/>
      <dgm:spPr/>
      <dgm:t>
        <a:bodyPr/>
        <a:lstStyle/>
        <a:p>
          <a:endParaRPr lang="en-US"/>
        </a:p>
      </dgm:t>
    </dgm:pt>
    <dgm:pt modelId="{5146C4B1-6405-44F6-91EF-A09DD3D75FEC}" type="pres">
      <dgm:prSet presAssocID="{C7624C45-314C-45D2-8B86-7E06D95A7694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1FBF50F2-C00F-4B2B-B41C-0347BD923A59}" type="pres">
      <dgm:prSet presAssocID="{49709864-0E1C-4B5A-9E85-D22197A81EC8}" presName="node" presStyleLbl="node1" presStyleIdx="6" presStyleCnt="7" custScaleX="1996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EF1385-6171-42D2-94E6-F5879DC3E0C8}" type="pres">
      <dgm:prSet presAssocID="{F0F40836-DABA-4D26-97B7-197483B58B7F}" presName="sibTrans" presStyleLbl="sibTrans2D1" presStyleIdx="6" presStyleCnt="7"/>
      <dgm:spPr/>
      <dgm:t>
        <a:bodyPr/>
        <a:lstStyle/>
        <a:p>
          <a:endParaRPr lang="en-US"/>
        </a:p>
      </dgm:t>
    </dgm:pt>
    <dgm:pt modelId="{296F04AB-9611-4F62-91E1-0849F99AD670}" type="pres">
      <dgm:prSet presAssocID="{F0F40836-DABA-4D26-97B7-197483B58B7F}" presName="connectorText" presStyleLbl="sibTrans2D1" presStyleIdx="6" presStyleCnt="7"/>
      <dgm:spPr/>
      <dgm:t>
        <a:bodyPr/>
        <a:lstStyle/>
        <a:p>
          <a:endParaRPr lang="en-US"/>
        </a:p>
      </dgm:t>
    </dgm:pt>
  </dgm:ptLst>
  <dgm:cxnLst>
    <dgm:cxn modelId="{F34A0D2C-EE11-40E1-B58C-076B4FC708BA}" type="presOf" srcId="{CFCC4635-B669-437B-B88E-361CB098493D}" destId="{4F21C3D0-B814-45B5-8F34-B5248A9FCA3B}" srcOrd="0" destOrd="0" presId="urn:microsoft.com/office/officeart/2005/8/layout/cycle2"/>
    <dgm:cxn modelId="{7FC371C6-206A-41B5-8651-4CF88DA0C8C6}" type="presOf" srcId="{C7624C45-314C-45D2-8B86-7E06D95A7694}" destId="{5146C4B1-6405-44F6-91EF-A09DD3D75FEC}" srcOrd="1" destOrd="0" presId="urn:microsoft.com/office/officeart/2005/8/layout/cycle2"/>
    <dgm:cxn modelId="{D7C03EE5-370E-4CEF-AC49-6040C6EAB932}" srcId="{502CB62C-D3FD-4270-BAEF-BA6C4E0C426C}" destId="{86DB0980-687D-49BB-99BF-A74AA5E4782A}" srcOrd="1" destOrd="0" parTransId="{CDE10715-8490-43FA-B454-B6A9FEDE76DB}" sibTransId="{89AB5C00-A2B8-4DE4-AA3E-A93208D4B423}"/>
    <dgm:cxn modelId="{DBCE160A-EE0B-4F3D-8951-BCF38FD25120}" srcId="{502CB62C-D3FD-4270-BAEF-BA6C4E0C426C}" destId="{23B2CF30-F074-48CE-B2C7-819D0BDC6B34}" srcOrd="3" destOrd="0" parTransId="{F8C3E331-9338-4DBC-9F4E-ABED40464939}" sibTransId="{066D7972-9E1F-4D8F-8FAF-53B3261DF5BA}"/>
    <dgm:cxn modelId="{95DB88AE-D028-4F04-86A2-FA65C1116786}" srcId="{502CB62C-D3FD-4270-BAEF-BA6C4E0C426C}" destId="{CFCC4635-B669-437B-B88E-361CB098493D}" srcOrd="0" destOrd="0" parTransId="{5A5D0124-99EE-4632-9B6B-7F02290F8747}" sibTransId="{40681003-B782-4C9E-A94E-09BE73436D15}"/>
    <dgm:cxn modelId="{EB31642A-82A1-4B91-AC8E-23FD6AF4E213}" type="presOf" srcId="{066D7972-9E1F-4D8F-8FAF-53B3261DF5BA}" destId="{A953F2FA-AC33-4FB1-817C-1C09462732CA}" srcOrd="1" destOrd="0" presId="urn:microsoft.com/office/officeart/2005/8/layout/cycle2"/>
    <dgm:cxn modelId="{35425F43-26DF-4760-BF0B-396B904C9CBD}" type="presOf" srcId="{F0F40836-DABA-4D26-97B7-197483B58B7F}" destId="{32EF1385-6171-42D2-94E6-F5879DC3E0C8}" srcOrd="0" destOrd="0" presId="urn:microsoft.com/office/officeart/2005/8/layout/cycle2"/>
    <dgm:cxn modelId="{03E7205C-0702-4A6D-A7F5-F6EB868810D2}" srcId="{502CB62C-D3FD-4270-BAEF-BA6C4E0C426C}" destId="{49709864-0E1C-4B5A-9E85-D22197A81EC8}" srcOrd="6" destOrd="0" parTransId="{A86CBDEC-A855-4D38-BB25-609293414D1A}" sibTransId="{F0F40836-DABA-4D26-97B7-197483B58B7F}"/>
    <dgm:cxn modelId="{F9075DA0-9C0A-4399-8A7E-F1898C07E3AF}" srcId="{502CB62C-D3FD-4270-BAEF-BA6C4E0C426C}" destId="{D453CFC8-18BC-413E-A9CD-2EB10C937DCA}" srcOrd="4" destOrd="0" parTransId="{979E69FB-0343-4700-ABF7-1AAAA93FD6CD}" sibTransId="{8F46E458-825B-4AE8-9325-98DD164755CF}"/>
    <dgm:cxn modelId="{6BED74E5-88DC-4F42-9755-F9653B86721A}" type="presOf" srcId="{8F46E458-825B-4AE8-9325-98DD164755CF}" destId="{310E23D1-2E79-4486-845E-6E9057A652AA}" srcOrd="0" destOrd="0" presId="urn:microsoft.com/office/officeart/2005/8/layout/cycle2"/>
    <dgm:cxn modelId="{FADF1E7D-5EFF-4171-B65F-D0D29166516F}" type="presOf" srcId="{F0F40836-DABA-4D26-97B7-197483B58B7F}" destId="{296F04AB-9611-4F62-91E1-0849F99AD670}" srcOrd="1" destOrd="0" presId="urn:microsoft.com/office/officeart/2005/8/layout/cycle2"/>
    <dgm:cxn modelId="{82736E54-E449-4504-BE8C-25983F30BE6A}" srcId="{502CB62C-D3FD-4270-BAEF-BA6C4E0C426C}" destId="{71A115FE-9D87-4269-BF65-A4DE83971A67}" srcOrd="2" destOrd="0" parTransId="{52D1B426-508F-4EAA-8B45-CF2333D147B0}" sibTransId="{7B925E30-237E-45E1-83F5-10C09CA7E772}"/>
    <dgm:cxn modelId="{3DB2F3BB-679A-46CB-A402-C67601AFA54A}" type="presOf" srcId="{40681003-B782-4C9E-A94E-09BE73436D15}" destId="{2C3A8CE6-3DAF-420A-9723-C1FFB093669F}" srcOrd="1" destOrd="0" presId="urn:microsoft.com/office/officeart/2005/8/layout/cycle2"/>
    <dgm:cxn modelId="{D9647E43-ACFC-4CBF-A714-AC1AC11B70D3}" type="presOf" srcId="{7B925E30-237E-45E1-83F5-10C09CA7E772}" destId="{407E98AC-50FF-45EB-8C42-A7DF9568A3D1}" srcOrd="1" destOrd="0" presId="urn:microsoft.com/office/officeart/2005/8/layout/cycle2"/>
    <dgm:cxn modelId="{6F3D5813-81AC-4103-937E-D3BF2C081481}" type="presOf" srcId="{DAA5CB34-CDE6-4DEA-8D08-F9A0E1FFB4D8}" destId="{A3CEDDDF-4DA7-4740-BBFB-4563CCB5AF4B}" srcOrd="0" destOrd="0" presId="urn:microsoft.com/office/officeart/2005/8/layout/cycle2"/>
    <dgm:cxn modelId="{58891B17-95AD-4E7F-83B2-1299336CD034}" type="presOf" srcId="{86DB0980-687D-49BB-99BF-A74AA5E4782A}" destId="{CB29E797-D2DD-40B9-A832-762A9FB7328C}" srcOrd="0" destOrd="0" presId="urn:microsoft.com/office/officeart/2005/8/layout/cycle2"/>
    <dgm:cxn modelId="{0ECE8D6E-164A-498B-BAC3-3526F9F90E2B}" type="presOf" srcId="{502CB62C-D3FD-4270-BAEF-BA6C4E0C426C}" destId="{3A2AB531-EEB7-4AE4-82D6-1F76C01A3579}" srcOrd="0" destOrd="0" presId="urn:microsoft.com/office/officeart/2005/8/layout/cycle2"/>
    <dgm:cxn modelId="{A0CD9B13-4864-4846-9937-58C4D8D565DE}" type="presOf" srcId="{40681003-B782-4C9E-A94E-09BE73436D15}" destId="{4D6A777E-A5D6-4BAA-AC12-6801B71FB171}" srcOrd="0" destOrd="0" presId="urn:microsoft.com/office/officeart/2005/8/layout/cycle2"/>
    <dgm:cxn modelId="{D2BE7A98-2C21-483B-BEE5-14265093F48D}" type="presOf" srcId="{89AB5C00-A2B8-4DE4-AA3E-A93208D4B423}" destId="{25B68574-1512-4D04-8A59-651C63FF046B}" srcOrd="0" destOrd="0" presId="urn:microsoft.com/office/officeart/2005/8/layout/cycle2"/>
    <dgm:cxn modelId="{D72A70C9-DD0F-4A7D-842F-7BD6100F2807}" type="presOf" srcId="{8F46E458-825B-4AE8-9325-98DD164755CF}" destId="{E011BD8A-973B-44D0-9589-28702F11BAA0}" srcOrd="1" destOrd="0" presId="urn:microsoft.com/office/officeart/2005/8/layout/cycle2"/>
    <dgm:cxn modelId="{D59E4107-D605-4105-850E-F99A5F96BBF7}" type="presOf" srcId="{49709864-0E1C-4B5A-9E85-D22197A81EC8}" destId="{1FBF50F2-C00F-4B2B-B41C-0347BD923A59}" srcOrd="0" destOrd="0" presId="urn:microsoft.com/office/officeart/2005/8/layout/cycle2"/>
    <dgm:cxn modelId="{75BD6C4E-3870-41AB-8E6A-951389123F07}" type="presOf" srcId="{7B925E30-237E-45E1-83F5-10C09CA7E772}" destId="{08063227-854E-4C70-B3FA-AB43C164F83C}" srcOrd="0" destOrd="0" presId="urn:microsoft.com/office/officeart/2005/8/layout/cycle2"/>
    <dgm:cxn modelId="{2204FB8A-C8FE-49BF-8B0A-EE82C274D554}" type="presOf" srcId="{D453CFC8-18BC-413E-A9CD-2EB10C937DCA}" destId="{B695E578-845D-442D-B285-642F8BC1DDF6}" srcOrd="0" destOrd="0" presId="urn:microsoft.com/office/officeart/2005/8/layout/cycle2"/>
    <dgm:cxn modelId="{0A819617-086B-421D-9F1E-C414663567A9}" type="presOf" srcId="{23B2CF30-F074-48CE-B2C7-819D0BDC6B34}" destId="{E29A26C2-D9D9-4B40-8EE1-F0046386BD77}" srcOrd="0" destOrd="0" presId="urn:microsoft.com/office/officeart/2005/8/layout/cycle2"/>
    <dgm:cxn modelId="{5DC234DB-22EB-4BA7-94C7-BE0E589686AC}" type="presOf" srcId="{C7624C45-314C-45D2-8B86-7E06D95A7694}" destId="{94AF77DC-A226-44A3-98E2-3EB8AB79EA93}" srcOrd="0" destOrd="0" presId="urn:microsoft.com/office/officeart/2005/8/layout/cycle2"/>
    <dgm:cxn modelId="{CB5BE955-3C7C-42AA-8325-7E2C60882738}" type="presOf" srcId="{066D7972-9E1F-4D8F-8FAF-53B3261DF5BA}" destId="{430408FD-4BE1-4FE1-B08A-C599C0F4E265}" srcOrd="0" destOrd="0" presId="urn:microsoft.com/office/officeart/2005/8/layout/cycle2"/>
    <dgm:cxn modelId="{DE148CB4-C1BD-49A9-9019-F504F086DEB0}" type="presOf" srcId="{71A115FE-9D87-4269-BF65-A4DE83971A67}" destId="{B36DC38C-EED9-4849-ACDE-044AB0DDE18F}" srcOrd="0" destOrd="0" presId="urn:microsoft.com/office/officeart/2005/8/layout/cycle2"/>
    <dgm:cxn modelId="{B922E7FA-FDD7-4CF1-9781-B66202B1385E}" type="presOf" srcId="{89AB5C00-A2B8-4DE4-AA3E-A93208D4B423}" destId="{F517D98C-2BCC-4318-B340-FFBD1EA6391A}" srcOrd="1" destOrd="0" presId="urn:microsoft.com/office/officeart/2005/8/layout/cycle2"/>
    <dgm:cxn modelId="{91020E5A-2730-464B-B80E-6FB389A9F753}" srcId="{502CB62C-D3FD-4270-BAEF-BA6C4E0C426C}" destId="{DAA5CB34-CDE6-4DEA-8D08-F9A0E1FFB4D8}" srcOrd="5" destOrd="0" parTransId="{3C797EC9-2E5E-4F51-A8F9-78454E21FEE9}" sibTransId="{C7624C45-314C-45D2-8B86-7E06D95A7694}"/>
    <dgm:cxn modelId="{05A4BF43-1064-4CE2-A7CD-3F59DBE7DBFC}" type="presParOf" srcId="{3A2AB531-EEB7-4AE4-82D6-1F76C01A3579}" destId="{4F21C3D0-B814-45B5-8F34-B5248A9FCA3B}" srcOrd="0" destOrd="0" presId="urn:microsoft.com/office/officeart/2005/8/layout/cycle2"/>
    <dgm:cxn modelId="{47449343-757C-43AC-97B4-B018EACC547A}" type="presParOf" srcId="{3A2AB531-EEB7-4AE4-82D6-1F76C01A3579}" destId="{4D6A777E-A5D6-4BAA-AC12-6801B71FB171}" srcOrd="1" destOrd="0" presId="urn:microsoft.com/office/officeart/2005/8/layout/cycle2"/>
    <dgm:cxn modelId="{FAEB8F8F-4636-40F7-BF58-E4EDB30174B0}" type="presParOf" srcId="{4D6A777E-A5D6-4BAA-AC12-6801B71FB171}" destId="{2C3A8CE6-3DAF-420A-9723-C1FFB093669F}" srcOrd="0" destOrd="0" presId="urn:microsoft.com/office/officeart/2005/8/layout/cycle2"/>
    <dgm:cxn modelId="{74C0F894-3A04-4FB9-8C0D-A8D3CE0357C8}" type="presParOf" srcId="{3A2AB531-EEB7-4AE4-82D6-1F76C01A3579}" destId="{CB29E797-D2DD-40B9-A832-762A9FB7328C}" srcOrd="2" destOrd="0" presId="urn:microsoft.com/office/officeart/2005/8/layout/cycle2"/>
    <dgm:cxn modelId="{0586914D-A4C3-4E12-8521-8069F14FE7F9}" type="presParOf" srcId="{3A2AB531-EEB7-4AE4-82D6-1F76C01A3579}" destId="{25B68574-1512-4D04-8A59-651C63FF046B}" srcOrd="3" destOrd="0" presId="urn:microsoft.com/office/officeart/2005/8/layout/cycle2"/>
    <dgm:cxn modelId="{E5373B1E-62EA-437C-85E1-AC05E8A2D91E}" type="presParOf" srcId="{25B68574-1512-4D04-8A59-651C63FF046B}" destId="{F517D98C-2BCC-4318-B340-FFBD1EA6391A}" srcOrd="0" destOrd="0" presId="urn:microsoft.com/office/officeart/2005/8/layout/cycle2"/>
    <dgm:cxn modelId="{2C67260F-0127-4A71-9239-341FEF6E3735}" type="presParOf" srcId="{3A2AB531-EEB7-4AE4-82D6-1F76C01A3579}" destId="{B36DC38C-EED9-4849-ACDE-044AB0DDE18F}" srcOrd="4" destOrd="0" presId="urn:microsoft.com/office/officeart/2005/8/layout/cycle2"/>
    <dgm:cxn modelId="{6D367B82-82D2-4487-8B2B-1FDEF008784A}" type="presParOf" srcId="{3A2AB531-EEB7-4AE4-82D6-1F76C01A3579}" destId="{08063227-854E-4C70-B3FA-AB43C164F83C}" srcOrd="5" destOrd="0" presId="urn:microsoft.com/office/officeart/2005/8/layout/cycle2"/>
    <dgm:cxn modelId="{A61DDA45-602C-4743-B880-2FB00CF2A612}" type="presParOf" srcId="{08063227-854E-4C70-B3FA-AB43C164F83C}" destId="{407E98AC-50FF-45EB-8C42-A7DF9568A3D1}" srcOrd="0" destOrd="0" presId="urn:microsoft.com/office/officeart/2005/8/layout/cycle2"/>
    <dgm:cxn modelId="{3B933043-F69C-4378-9C3C-618BA33F8B40}" type="presParOf" srcId="{3A2AB531-EEB7-4AE4-82D6-1F76C01A3579}" destId="{E29A26C2-D9D9-4B40-8EE1-F0046386BD77}" srcOrd="6" destOrd="0" presId="urn:microsoft.com/office/officeart/2005/8/layout/cycle2"/>
    <dgm:cxn modelId="{8A1B6059-3DDB-4817-9B63-5CC48068364D}" type="presParOf" srcId="{3A2AB531-EEB7-4AE4-82D6-1F76C01A3579}" destId="{430408FD-4BE1-4FE1-B08A-C599C0F4E265}" srcOrd="7" destOrd="0" presId="urn:microsoft.com/office/officeart/2005/8/layout/cycle2"/>
    <dgm:cxn modelId="{80387FF1-897B-4120-BAC9-5E5CD7C84EE6}" type="presParOf" srcId="{430408FD-4BE1-4FE1-B08A-C599C0F4E265}" destId="{A953F2FA-AC33-4FB1-817C-1C09462732CA}" srcOrd="0" destOrd="0" presId="urn:microsoft.com/office/officeart/2005/8/layout/cycle2"/>
    <dgm:cxn modelId="{055DDAF7-5E49-4013-879E-8F27AE276C61}" type="presParOf" srcId="{3A2AB531-EEB7-4AE4-82D6-1F76C01A3579}" destId="{B695E578-845D-442D-B285-642F8BC1DDF6}" srcOrd="8" destOrd="0" presId="urn:microsoft.com/office/officeart/2005/8/layout/cycle2"/>
    <dgm:cxn modelId="{A340E73F-BD06-4514-9294-CDBA4B6FCBE7}" type="presParOf" srcId="{3A2AB531-EEB7-4AE4-82D6-1F76C01A3579}" destId="{310E23D1-2E79-4486-845E-6E9057A652AA}" srcOrd="9" destOrd="0" presId="urn:microsoft.com/office/officeart/2005/8/layout/cycle2"/>
    <dgm:cxn modelId="{7A1D0294-D7ED-41DE-BC96-6DBCB68D379F}" type="presParOf" srcId="{310E23D1-2E79-4486-845E-6E9057A652AA}" destId="{E011BD8A-973B-44D0-9589-28702F11BAA0}" srcOrd="0" destOrd="0" presId="urn:microsoft.com/office/officeart/2005/8/layout/cycle2"/>
    <dgm:cxn modelId="{971D880E-8E1B-43E7-8BFB-0B4AB20CE378}" type="presParOf" srcId="{3A2AB531-EEB7-4AE4-82D6-1F76C01A3579}" destId="{A3CEDDDF-4DA7-4740-BBFB-4563CCB5AF4B}" srcOrd="10" destOrd="0" presId="urn:microsoft.com/office/officeart/2005/8/layout/cycle2"/>
    <dgm:cxn modelId="{DDE0DCDB-4313-475D-B5CB-1DF5F9D2430F}" type="presParOf" srcId="{3A2AB531-EEB7-4AE4-82D6-1F76C01A3579}" destId="{94AF77DC-A226-44A3-98E2-3EB8AB79EA93}" srcOrd="11" destOrd="0" presId="urn:microsoft.com/office/officeart/2005/8/layout/cycle2"/>
    <dgm:cxn modelId="{686F5782-9FE1-476D-8A09-1B2A2A503974}" type="presParOf" srcId="{94AF77DC-A226-44A3-98E2-3EB8AB79EA93}" destId="{5146C4B1-6405-44F6-91EF-A09DD3D75FEC}" srcOrd="0" destOrd="0" presId="urn:microsoft.com/office/officeart/2005/8/layout/cycle2"/>
    <dgm:cxn modelId="{7CF16764-1F83-4B2C-B9B4-B650CAA0664A}" type="presParOf" srcId="{3A2AB531-EEB7-4AE4-82D6-1F76C01A3579}" destId="{1FBF50F2-C00F-4B2B-B41C-0347BD923A59}" srcOrd="12" destOrd="0" presId="urn:microsoft.com/office/officeart/2005/8/layout/cycle2"/>
    <dgm:cxn modelId="{6EDD2127-4174-4FF9-8D35-44295A7F66DA}" type="presParOf" srcId="{3A2AB531-EEB7-4AE4-82D6-1F76C01A3579}" destId="{32EF1385-6171-42D2-94E6-F5879DC3E0C8}" srcOrd="13" destOrd="0" presId="urn:microsoft.com/office/officeart/2005/8/layout/cycle2"/>
    <dgm:cxn modelId="{4600083E-4643-48DD-B18C-775BE426DF25}" type="presParOf" srcId="{32EF1385-6171-42D2-94E6-F5879DC3E0C8}" destId="{296F04AB-9611-4F62-91E1-0849F99AD670}" srcOrd="0" destOrd="0" presId="urn:microsoft.com/office/officeart/2005/8/layout/cycle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A27539E-7C29-43CB-8511-0079261BD535}" type="doc">
      <dgm:prSet loTypeId="urn:microsoft.com/office/officeart/2005/8/layout/hProcess9" loCatId="process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6182DD14-F3CE-4F09-B5AA-939B8096A889}">
      <dgm:prSet/>
      <dgm:spPr/>
      <dgm:t>
        <a:bodyPr/>
        <a:lstStyle/>
        <a:p>
          <a:pPr rtl="0"/>
          <a:r>
            <a:rPr lang="en-US" dirty="0" smtClean="0"/>
            <a:t>Music</a:t>
          </a:r>
          <a:endParaRPr lang="en-US" dirty="0"/>
        </a:p>
      </dgm:t>
    </dgm:pt>
    <dgm:pt modelId="{4F730115-8081-4C3C-8FB5-C3DB67A9C4EB}" type="parTrans" cxnId="{EF6A464F-B186-45DA-A3C1-420CDE416B09}">
      <dgm:prSet/>
      <dgm:spPr/>
      <dgm:t>
        <a:bodyPr/>
        <a:lstStyle/>
        <a:p>
          <a:endParaRPr lang="en-US"/>
        </a:p>
      </dgm:t>
    </dgm:pt>
    <dgm:pt modelId="{F3D2B9D9-D533-4C4F-AC0A-1EA75050C5C8}" type="sibTrans" cxnId="{EF6A464F-B186-45DA-A3C1-420CDE416B09}">
      <dgm:prSet/>
      <dgm:spPr/>
      <dgm:t>
        <a:bodyPr/>
        <a:lstStyle/>
        <a:p>
          <a:endParaRPr lang="en-US"/>
        </a:p>
      </dgm:t>
    </dgm:pt>
    <dgm:pt modelId="{0278282E-2CDE-4B35-9FD3-93B165A65F50}">
      <dgm:prSet custT="1"/>
      <dgm:spPr/>
      <dgm:t>
        <a:bodyPr/>
        <a:lstStyle/>
        <a:p>
          <a:pPr rtl="0"/>
          <a:r>
            <a:rPr lang="en-US" sz="4000" dirty="0" smtClean="0"/>
            <a:t>Helps young People to Conquer Fear</a:t>
          </a:r>
          <a:endParaRPr lang="en-US" sz="4000" dirty="0"/>
        </a:p>
      </dgm:t>
    </dgm:pt>
    <dgm:pt modelId="{2B332659-1112-4771-8070-2159E8963B17}" type="parTrans" cxnId="{4FE40BA0-E069-4AF3-A83F-D703E3F866F1}">
      <dgm:prSet/>
      <dgm:spPr/>
      <dgm:t>
        <a:bodyPr/>
        <a:lstStyle/>
        <a:p>
          <a:endParaRPr lang="en-US"/>
        </a:p>
      </dgm:t>
    </dgm:pt>
    <dgm:pt modelId="{7FA94CD6-17A7-46A1-A236-5A750697DBE5}" type="sibTrans" cxnId="{4FE40BA0-E069-4AF3-A83F-D703E3F866F1}">
      <dgm:prSet/>
      <dgm:spPr/>
      <dgm:t>
        <a:bodyPr/>
        <a:lstStyle/>
        <a:p>
          <a:endParaRPr lang="en-US"/>
        </a:p>
      </dgm:t>
    </dgm:pt>
    <dgm:pt modelId="{4637C5E0-B5C7-4116-8D06-6C2BC932CD26}">
      <dgm:prSet custT="1"/>
      <dgm:spPr/>
      <dgm:t>
        <a:bodyPr/>
        <a:lstStyle/>
        <a:p>
          <a:pPr rtl="0"/>
          <a:r>
            <a:rPr lang="en-US" sz="4400" dirty="0" smtClean="0"/>
            <a:t>Helps them take Risks</a:t>
          </a:r>
          <a:endParaRPr lang="en-US" sz="4400" dirty="0"/>
        </a:p>
      </dgm:t>
    </dgm:pt>
    <dgm:pt modelId="{42B173FA-5E88-4FFF-B719-41AE76AA9C83}" type="parTrans" cxnId="{FAC7DB38-1D7A-478C-BDAF-035C16E1E7F3}">
      <dgm:prSet/>
      <dgm:spPr/>
      <dgm:t>
        <a:bodyPr/>
        <a:lstStyle/>
        <a:p>
          <a:endParaRPr lang="en-US"/>
        </a:p>
      </dgm:t>
    </dgm:pt>
    <dgm:pt modelId="{89025E56-76D3-4F4C-9396-97D867C65238}" type="sibTrans" cxnId="{FAC7DB38-1D7A-478C-BDAF-035C16E1E7F3}">
      <dgm:prSet/>
      <dgm:spPr/>
      <dgm:t>
        <a:bodyPr/>
        <a:lstStyle/>
        <a:p>
          <a:endParaRPr lang="en-US"/>
        </a:p>
      </dgm:t>
    </dgm:pt>
    <dgm:pt modelId="{AC967FE2-AF35-48A2-AF5C-DBB29CACA2DD}" type="pres">
      <dgm:prSet presAssocID="{7A27539E-7C29-43CB-8511-0079261BD53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369F0E-A305-46C1-9A2B-DE6C03B3DE01}" type="pres">
      <dgm:prSet presAssocID="{7A27539E-7C29-43CB-8511-0079261BD535}" presName="arrow" presStyleLbl="bgShp" presStyleIdx="0" presStyleCnt="1"/>
      <dgm:spPr/>
    </dgm:pt>
    <dgm:pt modelId="{8949F7A8-25CD-4276-A940-0A87281B46A2}" type="pres">
      <dgm:prSet presAssocID="{7A27539E-7C29-43CB-8511-0079261BD535}" presName="linearProcess" presStyleCnt="0"/>
      <dgm:spPr/>
    </dgm:pt>
    <dgm:pt modelId="{71D58AAB-5F06-4D44-AED9-968D1876BD6A}" type="pres">
      <dgm:prSet presAssocID="{6182DD14-F3CE-4F09-B5AA-939B8096A889}" presName="textNode" presStyleLbl="node1" presStyleIdx="0" presStyleCnt="3" custScaleX="51947" custScaleY="270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040405-FF1D-4D5C-85AD-79F548629617}" type="pres">
      <dgm:prSet presAssocID="{F3D2B9D9-D533-4C4F-AC0A-1EA75050C5C8}" presName="sibTrans" presStyleCnt="0"/>
      <dgm:spPr/>
    </dgm:pt>
    <dgm:pt modelId="{4836FFB1-D242-4DDE-9511-F2DB52EDACCD}" type="pres">
      <dgm:prSet presAssocID="{0278282E-2CDE-4B35-9FD3-93B165A65F50}" presName="textNode" presStyleLbl="node1" presStyleIdx="1" presStyleCnt="3" custScaleX="123470" custScaleY="148649" custLinFactNeighborX="16793" custLinFactNeighborY="675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68B59-79E7-4D81-975F-375E0C10E070}" type="pres">
      <dgm:prSet presAssocID="{7FA94CD6-17A7-46A1-A236-5A750697DBE5}" presName="sibTrans" presStyleCnt="0"/>
      <dgm:spPr/>
    </dgm:pt>
    <dgm:pt modelId="{0E5E072D-8F86-4F2B-B3E4-CE1A609474DD}" type="pres">
      <dgm:prSet presAssocID="{4637C5E0-B5C7-4116-8D06-6C2BC932CD26}" presName="textNode" presStyleLbl="node1" presStyleIdx="2" presStyleCnt="3" custScaleX="120160" custScaleY="1486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82230A-E472-40D5-BCF3-364C622B00EC}" type="presOf" srcId="{4637C5E0-B5C7-4116-8D06-6C2BC932CD26}" destId="{0E5E072D-8F86-4F2B-B3E4-CE1A609474DD}" srcOrd="0" destOrd="0" presId="urn:microsoft.com/office/officeart/2005/8/layout/hProcess9"/>
    <dgm:cxn modelId="{76D5D5AC-D008-4058-98EF-1794BEE4CB6D}" type="presOf" srcId="{7A27539E-7C29-43CB-8511-0079261BD535}" destId="{AC967FE2-AF35-48A2-AF5C-DBB29CACA2DD}" srcOrd="0" destOrd="0" presId="urn:microsoft.com/office/officeart/2005/8/layout/hProcess9"/>
    <dgm:cxn modelId="{E442C68A-09C7-4E2B-BED4-F554D1708CBF}" type="presOf" srcId="{0278282E-2CDE-4B35-9FD3-93B165A65F50}" destId="{4836FFB1-D242-4DDE-9511-F2DB52EDACCD}" srcOrd="0" destOrd="0" presId="urn:microsoft.com/office/officeart/2005/8/layout/hProcess9"/>
    <dgm:cxn modelId="{4FE40BA0-E069-4AF3-A83F-D703E3F866F1}" srcId="{7A27539E-7C29-43CB-8511-0079261BD535}" destId="{0278282E-2CDE-4B35-9FD3-93B165A65F50}" srcOrd="1" destOrd="0" parTransId="{2B332659-1112-4771-8070-2159E8963B17}" sibTransId="{7FA94CD6-17A7-46A1-A236-5A750697DBE5}"/>
    <dgm:cxn modelId="{FAC7DB38-1D7A-478C-BDAF-035C16E1E7F3}" srcId="{7A27539E-7C29-43CB-8511-0079261BD535}" destId="{4637C5E0-B5C7-4116-8D06-6C2BC932CD26}" srcOrd="2" destOrd="0" parTransId="{42B173FA-5E88-4FFF-B719-41AE76AA9C83}" sibTransId="{89025E56-76D3-4F4C-9396-97D867C65238}"/>
    <dgm:cxn modelId="{EF6A464F-B186-45DA-A3C1-420CDE416B09}" srcId="{7A27539E-7C29-43CB-8511-0079261BD535}" destId="{6182DD14-F3CE-4F09-B5AA-939B8096A889}" srcOrd="0" destOrd="0" parTransId="{4F730115-8081-4C3C-8FB5-C3DB67A9C4EB}" sibTransId="{F3D2B9D9-D533-4C4F-AC0A-1EA75050C5C8}"/>
    <dgm:cxn modelId="{ABAFB8AA-2FD7-4672-B0B0-F5747B52D87F}" type="presOf" srcId="{6182DD14-F3CE-4F09-B5AA-939B8096A889}" destId="{71D58AAB-5F06-4D44-AED9-968D1876BD6A}" srcOrd="0" destOrd="0" presId="urn:microsoft.com/office/officeart/2005/8/layout/hProcess9"/>
    <dgm:cxn modelId="{5FA46E6E-9100-4037-8FBC-179A3DBF5352}" type="presParOf" srcId="{AC967FE2-AF35-48A2-AF5C-DBB29CACA2DD}" destId="{10369F0E-A305-46C1-9A2B-DE6C03B3DE01}" srcOrd="0" destOrd="0" presId="urn:microsoft.com/office/officeart/2005/8/layout/hProcess9"/>
    <dgm:cxn modelId="{C9A94057-FE47-4A26-9797-89580EBC894E}" type="presParOf" srcId="{AC967FE2-AF35-48A2-AF5C-DBB29CACA2DD}" destId="{8949F7A8-25CD-4276-A940-0A87281B46A2}" srcOrd="1" destOrd="0" presId="urn:microsoft.com/office/officeart/2005/8/layout/hProcess9"/>
    <dgm:cxn modelId="{8E5406D1-C666-4F24-85F9-FCF58ABCC001}" type="presParOf" srcId="{8949F7A8-25CD-4276-A940-0A87281B46A2}" destId="{71D58AAB-5F06-4D44-AED9-968D1876BD6A}" srcOrd="0" destOrd="0" presId="urn:microsoft.com/office/officeart/2005/8/layout/hProcess9"/>
    <dgm:cxn modelId="{A3F1F997-9481-4A1A-8C4B-E82582B73456}" type="presParOf" srcId="{8949F7A8-25CD-4276-A940-0A87281B46A2}" destId="{F2040405-FF1D-4D5C-85AD-79F548629617}" srcOrd="1" destOrd="0" presId="urn:microsoft.com/office/officeart/2005/8/layout/hProcess9"/>
    <dgm:cxn modelId="{E5E8B040-9C6D-434A-8BFA-A1EA87B206B9}" type="presParOf" srcId="{8949F7A8-25CD-4276-A940-0A87281B46A2}" destId="{4836FFB1-D242-4DDE-9511-F2DB52EDACCD}" srcOrd="2" destOrd="0" presId="urn:microsoft.com/office/officeart/2005/8/layout/hProcess9"/>
    <dgm:cxn modelId="{49403DF2-75BA-4414-B3FC-895ECD1BC7B7}" type="presParOf" srcId="{8949F7A8-25CD-4276-A940-0A87281B46A2}" destId="{15468B59-79E7-4D81-975F-375E0C10E070}" srcOrd="3" destOrd="0" presId="urn:microsoft.com/office/officeart/2005/8/layout/hProcess9"/>
    <dgm:cxn modelId="{628324AC-0B48-4204-AF5A-1C37FD59E18F}" type="presParOf" srcId="{8949F7A8-25CD-4276-A940-0A87281B46A2}" destId="{0E5E072D-8F86-4F2B-B3E4-CE1A609474DD}" srcOrd="4" destOrd="0" presId="urn:microsoft.com/office/officeart/2005/8/layout/hProcess9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D7261740-B370-4215-8770-F98D1BB28DB5}" type="doc">
      <dgm:prSet loTypeId="urn:microsoft.com/office/officeart/2005/8/layout/venn1" loCatId="relationship" qsTypeId="urn:microsoft.com/office/officeart/2005/8/quickstyle/3d3" qsCatId="3D" csTypeId="urn:microsoft.com/office/officeart/2005/8/colors/accent0_1" csCatId="mainScheme"/>
      <dgm:spPr/>
      <dgm:t>
        <a:bodyPr/>
        <a:lstStyle/>
        <a:p>
          <a:endParaRPr lang="en-US"/>
        </a:p>
      </dgm:t>
    </dgm:pt>
    <dgm:pt modelId="{AD90E48B-B45B-49A3-B7E3-76EE9FC5498A}">
      <dgm:prSet/>
      <dgm:spPr/>
      <dgm:t>
        <a:bodyPr/>
        <a:lstStyle/>
        <a:p>
          <a:pPr rtl="0"/>
          <a:r>
            <a:rPr lang="en-US" dirty="0" smtClean="0"/>
            <a:t>It is an art of Education</a:t>
          </a:r>
          <a:endParaRPr lang="en-US" dirty="0"/>
        </a:p>
      </dgm:t>
    </dgm:pt>
    <dgm:pt modelId="{395EFB34-B5BB-41C2-A51F-AD379AF2E51A}" type="parTrans" cxnId="{0E7ED911-8C5F-42A5-801B-36DA9F1A608B}">
      <dgm:prSet/>
      <dgm:spPr/>
      <dgm:t>
        <a:bodyPr/>
        <a:lstStyle/>
        <a:p>
          <a:endParaRPr lang="en-US"/>
        </a:p>
      </dgm:t>
    </dgm:pt>
    <dgm:pt modelId="{2AB15691-7D0B-4678-B5E5-B9C4C4FAA153}" type="sibTrans" cxnId="{0E7ED911-8C5F-42A5-801B-36DA9F1A608B}">
      <dgm:prSet/>
      <dgm:spPr/>
      <dgm:t>
        <a:bodyPr/>
        <a:lstStyle/>
        <a:p>
          <a:endParaRPr lang="en-US"/>
        </a:p>
      </dgm:t>
    </dgm:pt>
    <dgm:pt modelId="{A82240F5-A26D-4E36-876B-FFF0F3E22772}">
      <dgm:prSet/>
      <dgm:spPr/>
      <dgm:t>
        <a:bodyPr/>
        <a:lstStyle/>
        <a:p>
          <a:pPr rtl="0"/>
          <a:r>
            <a:rPr lang="en-US" dirty="0" smtClean="0"/>
            <a:t>Exposes children to the incomparable</a:t>
          </a:r>
          <a:endParaRPr lang="en-US" dirty="0"/>
        </a:p>
      </dgm:t>
    </dgm:pt>
    <dgm:pt modelId="{CF00F55F-1CA6-4201-AB50-F2DA264C11C4}" type="parTrans" cxnId="{22191592-946E-41C7-B18C-DF0736D7E19B}">
      <dgm:prSet/>
      <dgm:spPr/>
      <dgm:t>
        <a:bodyPr/>
        <a:lstStyle/>
        <a:p>
          <a:endParaRPr lang="en-US"/>
        </a:p>
      </dgm:t>
    </dgm:pt>
    <dgm:pt modelId="{23FCA37D-2CC7-46A5-A703-6580A36AD80F}" type="sibTrans" cxnId="{22191592-946E-41C7-B18C-DF0736D7E19B}">
      <dgm:prSet/>
      <dgm:spPr/>
      <dgm:t>
        <a:bodyPr/>
        <a:lstStyle/>
        <a:p>
          <a:endParaRPr lang="en-US"/>
        </a:p>
      </dgm:t>
    </dgm:pt>
    <dgm:pt modelId="{4B1EE2CF-8201-4DA6-905A-C2E2DFCB4C61}" type="pres">
      <dgm:prSet presAssocID="{D7261740-B370-4215-8770-F98D1BB28DB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C3D849-4D90-4064-996A-F2A0A78986D8}" type="pres">
      <dgm:prSet presAssocID="{AD90E48B-B45B-49A3-B7E3-76EE9FC5498A}" presName="circ1" presStyleLbl="vennNode1" presStyleIdx="0" presStyleCnt="2"/>
      <dgm:spPr/>
      <dgm:t>
        <a:bodyPr/>
        <a:lstStyle/>
        <a:p>
          <a:endParaRPr lang="en-US"/>
        </a:p>
      </dgm:t>
    </dgm:pt>
    <dgm:pt modelId="{5C92DDFD-520E-4DB2-A0CC-9A8D68E46814}" type="pres">
      <dgm:prSet presAssocID="{AD90E48B-B45B-49A3-B7E3-76EE9FC5498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BCAD89-A279-4467-AAD2-3EF981571C71}" type="pres">
      <dgm:prSet presAssocID="{A82240F5-A26D-4E36-876B-FFF0F3E22772}" presName="circ2" presStyleLbl="vennNode1" presStyleIdx="1" presStyleCnt="2"/>
      <dgm:spPr/>
      <dgm:t>
        <a:bodyPr/>
        <a:lstStyle/>
        <a:p>
          <a:endParaRPr lang="en-US"/>
        </a:p>
      </dgm:t>
    </dgm:pt>
    <dgm:pt modelId="{F149D501-30C0-4E8B-A88E-417A7D99C8A5}" type="pres">
      <dgm:prSet presAssocID="{A82240F5-A26D-4E36-876B-FFF0F3E2277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F25C51-F968-4EB5-A55D-8E5E0C7BC575}" type="presOf" srcId="{D7261740-B370-4215-8770-F98D1BB28DB5}" destId="{4B1EE2CF-8201-4DA6-905A-C2E2DFCB4C61}" srcOrd="0" destOrd="0" presId="urn:microsoft.com/office/officeart/2005/8/layout/venn1"/>
    <dgm:cxn modelId="{BB68A6D8-4E76-4AC2-B6D4-019889DEB446}" type="presOf" srcId="{AD90E48B-B45B-49A3-B7E3-76EE9FC5498A}" destId="{7FC3D849-4D90-4064-996A-F2A0A78986D8}" srcOrd="0" destOrd="0" presId="urn:microsoft.com/office/officeart/2005/8/layout/venn1"/>
    <dgm:cxn modelId="{6FF13D55-9DAB-4045-97A8-1C3BD8140D56}" type="presOf" srcId="{A82240F5-A26D-4E36-876B-FFF0F3E22772}" destId="{F149D501-30C0-4E8B-A88E-417A7D99C8A5}" srcOrd="1" destOrd="0" presId="urn:microsoft.com/office/officeart/2005/8/layout/venn1"/>
    <dgm:cxn modelId="{B4604CFB-4905-45D3-9318-A383E5BBAE56}" type="presOf" srcId="{AD90E48B-B45B-49A3-B7E3-76EE9FC5498A}" destId="{5C92DDFD-520E-4DB2-A0CC-9A8D68E46814}" srcOrd="1" destOrd="0" presId="urn:microsoft.com/office/officeart/2005/8/layout/venn1"/>
    <dgm:cxn modelId="{0E7ED911-8C5F-42A5-801B-36DA9F1A608B}" srcId="{D7261740-B370-4215-8770-F98D1BB28DB5}" destId="{AD90E48B-B45B-49A3-B7E3-76EE9FC5498A}" srcOrd="0" destOrd="0" parTransId="{395EFB34-B5BB-41C2-A51F-AD379AF2E51A}" sibTransId="{2AB15691-7D0B-4678-B5E5-B9C4C4FAA153}"/>
    <dgm:cxn modelId="{22191592-946E-41C7-B18C-DF0736D7E19B}" srcId="{D7261740-B370-4215-8770-F98D1BB28DB5}" destId="{A82240F5-A26D-4E36-876B-FFF0F3E22772}" srcOrd="1" destOrd="0" parTransId="{CF00F55F-1CA6-4201-AB50-F2DA264C11C4}" sibTransId="{23FCA37D-2CC7-46A5-A703-6580A36AD80F}"/>
    <dgm:cxn modelId="{46481FAD-8D49-45AA-B9D6-64AB5438FCB3}" type="presOf" srcId="{A82240F5-A26D-4E36-876B-FFF0F3E22772}" destId="{E2BCAD89-A279-4467-AAD2-3EF981571C71}" srcOrd="0" destOrd="0" presId="urn:microsoft.com/office/officeart/2005/8/layout/venn1"/>
    <dgm:cxn modelId="{86FC3784-C9D9-48DF-8C38-8CE5E5C77323}" type="presParOf" srcId="{4B1EE2CF-8201-4DA6-905A-C2E2DFCB4C61}" destId="{7FC3D849-4D90-4064-996A-F2A0A78986D8}" srcOrd="0" destOrd="0" presId="urn:microsoft.com/office/officeart/2005/8/layout/venn1"/>
    <dgm:cxn modelId="{D2C165D3-9402-419E-BB3F-405E83706734}" type="presParOf" srcId="{4B1EE2CF-8201-4DA6-905A-C2E2DFCB4C61}" destId="{5C92DDFD-520E-4DB2-A0CC-9A8D68E46814}" srcOrd="1" destOrd="0" presId="urn:microsoft.com/office/officeart/2005/8/layout/venn1"/>
    <dgm:cxn modelId="{D4A53AFA-A827-496D-8553-5998715C882B}" type="presParOf" srcId="{4B1EE2CF-8201-4DA6-905A-C2E2DFCB4C61}" destId="{E2BCAD89-A279-4467-AAD2-3EF981571C71}" srcOrd="2" destOrd="0" presId="urn:microsoft.com/office/officeart/2005/8/layout/venn1"/>
    <dgm:cxn modelId="{9D387E68-141F-43A2-90A8-625FE016509D}" type="presParOf" srcId="{4B1EE2CF-8201-4DA6-905A-C2E2DFCB4C61}" destId="{F149D501-30C0-4E8B-A88E-417A7D99C8A5}" srcOrd="3" destOrd="0" presId="urn:microsoft.com/office/officeart/2005/8/layout/venn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F4D27C-2162-4D8D-9429-6F847678A1E8}" type="doc">
      <dgm:prSet loTypeId="urn:microsoft.com/office/officeart/2005/8/layout/venn1" loCatId="relationship" qsTypeId="urn:microsoft.com/office/officeart/2005/8/quickstyle/3d2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99D7C5E6-0AE3-4B46-95C6-8A5A84263B71}">
      <dgm:prSet custT="1"/>
      <dgm:spPr/>
      <dgm:t>
        <a:bodyPr/>
        <a:lstStyle/>
        <a:p>
          <a:pPr rtl="0"/>
          <a:r>
            <a:rPr lang="en-US" sz="4400" dirty="0" smtClean="0"/>
            <a:t>Spatial Intelligence</a:t>
          </a:r>
        </a:p>
        <a:p>
          <a:pPr rtl="0"/>
          <a:r>
            <a:rPr lang="en-US" sz="4400" dirty="0" smtClean="0"/>
            <a:t> ( </a:t>
          </a:r>
          <a:r>
            <a:rPr lang="en-US" sz="3600" dirty="0" smtClean="0"/>
            <a:t>The ability to perceive the world accurately and to form mental pictures of things</a:t>
          </a:r>
          <a:r>
            <a:rPr lang="en-US" sz="4400" dirty="0" smtClean="0"/>
            <a:t>)</a:t>
          </a:r>
          <a:endParaRPr lang="en-US" sz="4400" dirty="0"/>
        </a:p>
      </dgm:t>
    </dgm:pt>
    <dgm:pt modelId="{A49FFED0-9A1A-4366-8939-C6AB0324CE85}" type="parTrans" cxnId="{5606016E-7651-448B-A614-C47477F6AA3E}">
      <dgm:prSet/>
      <dgm:spPr/>
      <dgm:t>
        <a:bodyPr/>
        <a:lstStyle/>
        <a:p>
          <a:endParaRPr lang="en-US"/>
        </a:p>
      </dgm:t>
    </dgm:pt>
    <dgm:pt modelId="{4EA840C1-4FBD-41E3-A8A1-2737A379BC94}" type="sibTrans" cxnId="{5606016E-7651-448B-A614-C47477F6AA3E}">
      <dgm:prSet/>
      <dgm:spPr/>
      <dgm:t>
        <a:bodyPr/>
        <a:lstStyle/>
        <a:p>
          <a:endParaRPr lang="en-US"/>
        </a:p>
      </dgm:t>
    </dgm:pt>
    <dgm:pt modelId="{86D78632-1B20-40D6-9EA5-D2096F74A858}" type="pres">
      <dgm:prSet presAssocID="{6EF4D27C-2162-4D8D-9429-6F847678A1E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66CF924-2C0B-4D61-943D-48D73DEC67F8}" type="pres">
      <dgm:prSet presAssocID="{99D7C5E6-0AE3-4B46-95C6-8A5A84263B71}" presName="circ1TxSh" presStyleLbl="vennNode1" presStyleIdx="0" presStyleCnt="1" custScaleX="158260"/>
      <dgm:spPr/>
      <dgm:t>
        <a:bodyPr/>
        <a:lstStyle/>
        <a:p>
          <a:endParaRPr lang="en-US"/>
        </a:p>
      </dgm:t>
    </dgm:pt>
  </dgm:ptLst>
  <dgm:cxnLst>
    <dgm:cxn modelId="{334926DB-FD86-4017-ACCD-C1D823E41D25}" type="presOf" srcId="{6EF4D27C-2162-4D8D-9429-6F847678A1E8}" destId="{86D78632-1B20-40D6-9EA5-D2096F74A858}" srcOrd="0" destOrd="0" presId="urn:microsoft.com/office/officeart/2005/8/layout/venn1"/>
    <dgm:cxn modelId="{5606016E-7651-448B-A614-C47477F6AA3E}" srcId="{6EF4D27C-2162-4D8D-9429-6F847678A1E8}" destId="{99D7C5E6-0AE3-4B46-95C6-8A5A84263B71}" srcOrd="0" destOrd="0" parTransId="{A49FFED0-9A1A-4366-8939-C6AB0324CE85}" sibTransId="{4EA840C1-4FBD-41E3-A8A1-2737A379BC94}"/>
    <dgm:cxn modelId="{71452100-B996-4010-AD29-E17A5A5C4CC0}" type="presOf" srcId="{99D7C5E6-0AE3-4B46-95C6-8A5A84263B71}" destId="{C66CF924-2C0B-4D61-943D-48D73DEC67F8}" srcOrd="0" destOrd="0" presId="urn:microsoft.com/office/officeart/2005/8/layout/venn1"/>
    <dgm:cxn modelId="{A514E7DF-23FC-43BC-95D0-2F9438F0BC13}" type="presParOf" srcId="{86D78632-1B20-40D6-9EA5-D2096F74A858}" destId="{C66CF924-2C0B-4D61-943D-48D73DEC67F8}" srcOrd="0" destOrd="0" presId="urn:microsoft.com/office/officeart/2005/8/layout/venn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741EE0-DBD2-4365-97DA-9F5B83489485}" type="doc">
      <dgm:prSet loTypeId="urn:microsoft.com/office/officeart/2005/8/layout/venn1" loCatId="relationship" qsTypeId="urn:microsoft.com/office/officeart/2005/8/quickstyle/3d4" qsCatId="3D" csTypeId="urn:microsoft.com/office/officeart/2005/8/colors/accent2_5" csCatId="accent2" phldr="1"/>
      <dgm:spPr/>
      <dgm:t>
        <a:bodyPr/>
        <a:lstStyle/>
        <a:p>
          <a:endParaRPr lang="en-US"/>
        </a:p>
      </dgm:t>
    </dgm:pt>
    <dgm:pt modelId="{9B5D1B3E-767D-4C13-B752-14BBD7C63190}">
      <dgm:prSet/>
      <dgm:spPr/>
      <dgm:t>
        <a:bodyPr/>
        <a:lstStyle/>
        <a:p>
          <a:pPr rtl="0"/>
          <a:r>
            <a:rPr lang="en-US" dirty="0" smtClean="0"/>
            <a:t>Music</a:t>
          </a:r>
          <a:endParaRPr lang="en-US" dirty="0"/>
        </a:p>
      </dgm:t>
    </dgm:pt>
    <dgm:pt modelId="{BD86E85F-C101-40B8-AB59-1A16A8CDB9DF}" type="parTrans" cxnId="{EC39A9BA-7B11-490C-BE85-501955281789}">
      <dgm:prSet/>
      <dgm:spPr/>
      <dgm:t>
        <a:bodyPr/>
        <a:lstStyle/>
        <a:p>
          <a:endParaRPr lang="en-US"/>
        </a:p>
      </dgm:t>
    </dgm:pt>
    <dgm:pt modelId="{9A2A5135-0B7E-4078-811D-6F4F3FF261D8}" type="sibTrans" cxnId="{EC39A9BA-7B11-490C-BE85-501955281789}">
      <dgm:prSet/>
      <dgm:spPr/>
      <dgm:t>
        <a:bodyPr/>
        <a:lstStyle/>
        <a:p>
          <a:endParaRPr lang="en-US"/>
        </a:p>
      </dgm:t>
    </dgm:pt>
    <dgm:pt modelId="{AD3008B4-3220-4ACB-9EAF-BFE04BDF29D0}">
      <dgm:prSet custT="1"/>
      <dgm:spPr/>
      <dgm:t>
        <a:bodyPr/>
        <a:lstStyle/>
        <a:p>
          <a:pPr rtl="0"/>
          <a:r>
            <a:rPr lang="en-US" sz="4800" dirty="0" smtClean="0"/>
            <a:t>Helps Standardized Tests </a:t>
          </a:r>
          <a:r>
            <a:rPr lang="en-US" sz="3400" dirty="0" smtClean="0"/>
            <a:t>e.g. </a:t>
          </a:r>
          <a:r>
            <a:rPr lang="en-US" sz="2800" dirty="0" smtClean="0"/>
            <a:t>TOEFL and SAT and so on</a:t>
          </a:r>
          <a:endParaRPr lang="en-US" sz="2800" dirty="0"/>
        </a:p>
      </dgm:t>
    </dgm:pt>
    <dgm:pt modelId="{93363969-0DF4-4595-973B-1460B4807607}" type="parTrans" cxnId="{9483F292-A903-432B-A576-9E7471435A08}">
      <dgm:prSet/>
      <dgm:spPr/>
      <dgm:t>
        <a:bodyPr/>
        <a:lstStyle/>
        <a:p>
          <a:endParaRPr lang="en-US"/>
        </a:p>
      </dgm:t>
    </dgm:pt>
    <dgm:pt modelId="{178563AB-8CAB-4372-B53D-59ED6E282D44}" type="sibTrans" cxnId="{9483F292-A903-432B-A576-9E7471435A08}">
      <dgm:prSet/>
      <dgm:spPr/>
      <dgm:t>
        <a:bodyPr/>
        <a:lstStyle/>
        <a:p>
          <a:endParaRPr lang="en-US"/>
        </a:p>
      </dgm:t>
    </dgm:pt>
    <dgm:pt modelId="{46051B39-4E08-48A8-90B6-E274D3CBD813}" type="pres">
      <dgm:prSet presAssocID="{08741EE0-DBD2-4365-97DA-9F5B83489485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89AF23-F927-4E90-BC41-4EC89DA160E7}" type="pres">
      <dgm:prSet presAssocID="{9B5D1B3E-767D-4C13-B752-14BBD7C63190}" presName="circ1" presStyleLbl="vennNode1" presStyleIdx="0" presStyleCnt="2" custScaleX="48373" custScaleY="45036" custLinFactNeighborX="-11512" custLinFactNeighborY="-31141"/>
      <dgm:spPr/>
      <dgm:t>
        <a:bodyPr/>
        <a:lstStyle/>
        <a:p>
          <a:endParaRPr lang="en-US"/>
        </a:p>
      </dgm:t>
    </dgm:pt>
    <dgm:pt modelId="{D1A2E6B5-00C2-4B54-91C1-65771E7552BC}" type="pres">
      <dgm:prSet presAssocID="{9B5D1B3E-767D-4C13-B752-14BBD7C63190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EC2F6A-86DC-456B-A740-D41BAC4A19D1}" type="pres">
      <dgm:prSet presAssocID="{AD3008B4-3220-4ACB-9EAF-BFE04BDF29D0}" presName="circ2" presStyleLbl="vennNode1" presStyleIdx="1" presStyleCnt="2" custScaleX="147154" custLinFactNeighborX="11468" custLinFactNeighborY="16002"/>
      <dgm:spPr/>
      <dgm:t>
        <a:bodyPr/>
        <a:lstStyle/>
        <a:p>
          <a:endParaRPr lang="en-US"/>
        </a:p>
      </dgm:t>
    </dgm:pt>
    <dgm:pt modelId="{AD73DAFE-B142-46D7-B47E-125A1ACE5250}" type="pres">
      <dgm:prSet presAssocID="{AD3008B4-3220-4ACB-9EAF-BFE04BDF29D0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3BC406-B2D5-42EC-A1D7-ED14032A2C96}" type="presOf" srcId="{AD3008B4-3220-4ACB-9EAF-BFE04BDF29D0}" destId="{52EC2F6A-86DC-456B-A740-D41BAC4A19D1}" srcOrd="0" destOrd="0" presId="urn:microsoft.com/office/officeart/2005/8/layout/venn1"/>
    <dgm:cxn modelId="{941A4407-8D61-4815-B924-148BBF820543}" type="presOf" srcId="{08741EE0-DBD2-4365-97DA-9F5B83489485}" destId="{46051B39-4E08-48A8-90B6-E274D3CBD813}" srcOrd="0" destOrd="0" presId="urn:microsoft.com/office/officeart/2005/8/layout/venn1"/>
    <dgm:cxn modelId="{A5CC3307-CF8A-406C-ABC7-22F576E63D2D}" type="presOf" srcId="{AD3008B4-3220-4ACB-9EAF-BFE04BDF29D0}" destId="{AD73DAFE-B142-46D7-B47E-125A1ACE5250}" srcOrd="1" destOrd="0" presId="urn:microsoft.com/office/officeart/2005/8/layout/venn1"/>
    <dgm:cxn modelId="{EC39A9BA-7B11-490C-BE85-501955281789}" srcId="{08741EE0-DBD2-4365-97DA-9F5B83489485}" destId="{9B5D1B3E-767D-4C13-B752-14BBD7C63190}" srcOrd="0" destOrd="0" parTransId="{BD86E85F-C101-40B8-AB59-1A16A8CDB9DF}" sibTransId="{9A2A5135-0B7E-4078-811D-6F4F3FF261D8}"/>
    <dgm:cxn modelId="{85402C9C-A346-4C35-9D29-B278D2255C4E}" type="presOf" srcId="{9B5D1B3E-767D-4C13-B752-14BBD7C63190}" destId="{4B89AF23-F927-4E90-BC41-4EC89DA160E7}" srcOrd="0" destOrd="0" presId="urn:microsoft.com/office/officeart/2005/8/layout/venn1"/>
    <dgm:cxn modelId="{E34B2532-C05F-47CF-AAD0-13F3D66253DC}" type="presOf" srcId="{9B5D1B3E-767D-4C13-B752-14BBD7C63190}" destId="{D1A2E6B5-00C2-4B54-91C1-65771E7552BC}" srcOrd="1" destOrd="0" presId="urn:microsoft.com/office/officeart/2005/8/layout/venn1"/>
    <dgm:cxn modelId="{9483F292-A903-432B-A576-9E7471435A08}" srcId="{08741EE0-DBD2-4365-97DA-9F5B83489485}" destId="{AD3008B4-3220-4ACB-9EAF-BFE04BDF29D0}" srcOrd="1" destOrd="0" parTransId="{93363969-0DF4-4595-973B-1460B4807607}" sibTransId="{178563AB-8CAB-4372-B53D-59ED6E282D44}"/>
    <dgm:cxn modelId="{68C62383-34FB-4806-BFDE-60F6EA8324C0}" type="presParOf" srcId="{46051B39-4E08-48A8-90B6-E274D3CBD813}" destId="{4B89AF23-F927-4E90-BC41-4EC89DA160E7}" srcOrd="0" destOrd="0" presId="urn:microsoft.com/office/officeart/2005/8/layout/venn1"/>
    <dgm:cxn modelId="{2FECEDF8-B917-4578-9BAE-845D588D043D}" type="presParOf" srcId="{46051B39-4E08-48A8-90B6-E274D3CBD813}" destId="{D1A2E6B5-00C2-4B54-91C1-65771E7552BC}" srcOrd="1" destOrd="0" presId="urn:microsoft.com/office/officeart/2005/8/layout/venn1"/>
    <dgm:cxn modelId="{F30BB8F2-1886-4D00-B386-5D4BEB6FB962}" type="presParOf" srcId="{46051B39-4E08-48A8-90B6-E274D3CBD813}" destId="{52EC2F6A-86DC-456B-A740-D41BAC4A19D1}" srcOrd="2" destOrd="0" presId="urn:microsoft.com/office/officeart/2005/8/layout/venn1"/>
    <dgm:cxn modelId="{A347BEF8-AB35-4750-A65A-04A5628401DC}" type="presParOf" srcId="{46051B39-4E08-48A8-90B6-E274D3CBD813}" destId="{AD73DAFE-B142-46D7-B47E-125A1ACE5250}" srcOrd="3" destOrd="0" presId="urn:microsoft.com/office/officeart/2005/8/layout/venn1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BB70777-2CC0-4FA7-BBE9-433BF111B724}" type="doc">
      <dgm:prSet loTypeId="urn:microsoft.com/office/officeart/2005/8/layout/venn1" loCatId="relationship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37CAF9B7-E5A6-44E5-856C-6491C07FBD9A}">
      <dgm:prSet/>
      <dgm:spPr/>
      <dgm:t>
        <a:bodyPr/>
        <a:lstStyle/>
        <a:p>
          <a:pPr rtl="0"/>
          <a:r>
            <a:rPr lang="en-US" dirty="0" smtClean="0"/>
            <a:t>Music</a:t>
          </a:r>
          <a:endParaRPr lang="en-US" dirty="0"/>
        </a:p>
      </dgm:t>
    </dgm:pt>
    <dgm:pt modelId="{2A2E17A4-5167-456B-8A17-129C56140AC5}" type="parTrans" cxnId="{6B2430E0-B8B1-4861-9BE4-00D427E0B038}">
      <dgm:prSet/>
      <dgm:spPr/>
      <dgm:t>
        <a:bodyPr/>
        <a:lstStyle/>
        <a:p>
          <a:endParaRPr lang="en-US"/>
        </a:p>
      </dgm:t>
    </dgm:pt>
    <dgm:pt modelId="{544BC1F8-D361-4C4B-A627-3453F8B5142C}" type="sibTrans" cxnId="{6B2430E0-B8B1-4861-9BE4-00D427E0B038}">
      <dgm:prSet/>
      <dgm:spPr/>
      <dgm:t>
        <a:bodyPr/>
        <a:lstStyle/>
        <a:p>
          <a:endParaRPr lang="en-US"/>
        </a:p>
      </dgm:t>
    </dgm:pt>
    <dgm:pt modelId="{4E3E4565-91CA-4A20-BD8F-FFE4E58C987B}">
      <dgm:prSet custT="1"/>
      <dgm:spPr/>
      <dgm:t>
        <a:bodyPr/>
        <a:lstStyle/>
        <a:p>
          <a:pPr rtl="0"/>
          <a:r>
            <a:rPr lang="en-US" sz="4800" dirty="0" smtClean="0"/>
            <a:t>Helps creatively think to solve problems</a:t>
          </a:r>
          <a:endParaRPr lang="en-US" sz="4800" dirty="0"/>
        </a:p>
      </dgm:t>
    </dgm:pt>
    <dgm:pt modelId="{B9AA1451-7535-4CD5-A723-57F338998E84}" type="parTrans" cxnId="{D6B01C74-8D90-4BFD-8C61-42156A48237F}">
      <dgm:prSet/>
      <dgm:spPr/>
      <dgm:t>
        <a:bodyPr/>
        <a:lstStyle/>
        <a:p>
          <a:endParaRPr lang="en-US"/>
        </a:p>
      </dgm:t>
    </dgm:pt>
    <dgm:pt modelId="{EDF0D0C9-25FB-458F-AE3D-5AE6789880EB}" type="sibTrans" cxnId="{D6B01C74-8D90-4BFD-8C61-42156A48237F}">
      <dgm:prSet/>
      <dgm:spPr/>
      <dgm:t>
        <a:bodyPr/>
        <a:lstStyle/>
        <a:p>
          <a:endParaRPr lang="en-US"/>
        </a:p>
      </dgm:t>
    </dgm:pt>
    <dgm:pt modelId="{4ED54F11-D0DF-4D7E-B5D8-C3365CBD503E}" type="pres">
      <dgm:prSet presAssocID="{FBB70777-2CC0-4FA7-BBE9-433BF111B724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6C202D-2564-40EE-816A-F9BA1D076B91}" type="pres">
      <dgm:prSet presAssocID="{37CAF9B7-E5A6-44E5-856C-6491C07FBD9A}" presName="circ1" presStyleLbl="vennNode1" presStyleIdx="0" presStyleCnt="2" custScaleX="28655" custScaleY="21884" custLinFactNeighborX="-16442" custLinFactNeighborY="-37639"/>
      <dgm:spPr/>
      <dgm:t>
        <a:bodyPr/>
        <a:lstStyle/>
        <a:p>
          <a:endParaRPr lang="en-US"/>
        </a:p>
      </dgm:t>
    </dgm:pt>
    <dgm:pt modelId="{DF75E655-5F67-4E85-A47C-059C56909529}" type="pres">
      <dgm:prSet presAssocID="{37CAF9B7-E5A6-44E5-856C-6491C07FBD9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9B4FC5-D164-4261-8966-7DBA619E28A1}" type="pres">
      <dgm:prSet presAssocID="{4E3E4565-91CA-4A20-BD8F-FFE4E58C987B}" presName="circ2" presStyleLbl="vennNode1" presStyleIdx="1" presStyleCnt="2" custScaleX="109323" custLinFactNeighborX="-18985" custLinFactNeighborY="1419"/>
      <dgm:spPr/>
      <dgm:t>
        <a:bodyPr/>
        <a:lstStyle/>
        <a:p>
          <a:endParaRPr lang="en-US"/>
        </a:p>
      </dgm:t>
    </dgm:pt>
    <dgm:pt modelId="{81EC1B59-F7F7-4005-8C84-4C4D15EE18F2}" type="pres">
      <dgm:prSet presAssocID="{4E3E4565-91CA-4A20-BD8F-FFE4E58C987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9D420B6-32B3-49E0-9844-54FA137DDA18}" type="presOf" srcId="{4E3E4565-91CA-4A20-BD8F-FFE4E58C987B}" destId="{3A9B4FC5-D164-4261-8966-7DBA619E28A1}" srcOrd="0" destOrd="0" presId="urn:microsoft.com/office/officeart/2005/8/layout/venn1"/>
    <dgm:cxn modelId="{EEE80F44-B505-4A67-ACEB-B1760636A368}" type="presOf" srcId="{37CAF9B7-E5A6-44E5-856C-6491C07FBD9A}" destId="{7A6C202D-2564-40EE-816A-F9BA1D076B91}" srcOrd="0" destOrd="0" presId="urn:microsoft.com/office/officeart/2005/8/layout/venn1"/>
    <dgm:cxn modelId="{6BA94DAB-A8CA-40DA-84C9-400D2945BD75}" type="presOf" srcId="{37CAF9B7-E5A6-44E5-856C-6491C07FBD9A}" destId="{DF75E655-5F67-4E85-A47C-059C56909529}" srcOrd="1" destOrd="0" presId="urn:microsoft.com/office/officeart/2005/8/layout/venn1"/>
    <dgm:cxn modelId="{E9FD1828-3F31-4337-803A-6E7A884269B6}" type="presOf" srcId="{FBB70777-2CC0-4FA7-BBE9-433BF111B724}" destId="{4ED54F11-D0DF-4D7E-B5D8-C3365CBD503E}" srcOrd="0" destOrd="0" presId="urn:microsoft.com/office/officeart/2005/8/layout/venn1"/>
    <dgm:cxn modelId="{BA637689-0541-4A03-8107-59189F3BEFC8}" type="presOf" srcId="{4E3E4565-91CA-4A20-BD8F-FFE4E58C987B}" destId="{81EC1B59-F7F7-4005-8C84-4C4D15EE18F2}" srcOrd="1" destOrd="0" presId="urn:microsoft.com/office/officeart/2005/8/layout/venn1"/>
    <dgm:cxn modelId="{6B2430E0-B8B1-4861-9BE4-00D427E0B038}" srcId="{FBB70777-2CC0-4FA7-BBE9-433BF111B724}" destId="{37CAF9B7-E5A6-44E5-856C-6491C07FBD9A}" srcOrd="0" destOrd="0" parTransId="{2A2E17A4-5167-456B-8A17-129C56140AC5}" sibTransId="{544BC1F8-D361-4C4B-A627-3453F8B5142C}"/>
    <dgm:cxn modelId="{D6B01C74-8D90-4BFD-8C61-42156A48237F}" srcId="{FBB70777-2CC0-4FA7-BBE9-433BF111B724}" destId="{4E3E4565-91CA-4A20-BD8F-FFE4E58C987B}" srcOrd="1" destOrd="0" parTransId="{B9AA1451-7535-4CD5-A723-57F338998E84}" sibTransId="{EDF0D0C9-25FB-458F-AE3D-5AE6789880EB}"/>
    <dgm:cxn modelId="{F203FCC8-6973-4B32-888F-1959AA5AC42D}" type="presParOf" srcId="{4ED54F11-D0DF-4D7E-B5D8-C3365CBD503E}" destId="{7A6C202D-2564-40EE-816A-F9BA1D076B91}" srcOrd="0" destOrd="0" presId="urn:microsoft.com/office/officeart/2005/8/layout/venn1"/>
    <dgm:cxn modelId="{726B918A-3445-431B-B362-599988DC4C4C}" type="presParOf" srcId="{4ED54F11-D0DF-4D7E-B5D8-C3365CBD503E}" destId="{DF75E655-5F67-4E85-A47C-059C56909529}" srcOrd="1" destOrd="0" presId="urn:microsoft.com/office/officeart/2005/8/layout/venn1"/>
    <dgm:cxn modelId="{48B6AF16-5BA8-4B55-A328-204256907E2C}" type="presParOf" srcId="{4ED54F11-D0DF-4D7E-B5D8-C3365CBD503E}" destId="{3A9B4FC5-D164-4261-8966-7DBA619E28A1}" srcOrd="2" destOrd="0" presId="urn:microsoft.com/office/officeart/2005/8/layout/venn1"/>
    <dgm:cxn modelId="{6C50A169-6302-4581-A437-5181F9B60336}" type="presParOf" srcId="{4ED54F11-D0DF-4D7E-B5D8-C3365CBD503E}" destId="{81EC1B59-F7F7-4005-8C84-4C4D15EE18F2}" srcOrd="3" destOrd="0" presId="urn:microsoft.com/office/officeart/2005/8/layout/venn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0B8A9BB-B616-4EA1-8D10-AA33446EDCA2}" type="doc">
      <dgm:prSet loTypeId="urn:microsoft.com/office/officeart/2005/8/layout/venn1" loCatId="relationship" qsTypeId="urn:microsoft.com/office/officeart/2005/8/quickstyle/3d2" qsCatId="3D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BC48051A-460B-444A-AAB7-F17C0AD56AF9}">
      <dgm:prSet/>
      <dgm:spPr/>
      <dgm:t>
        <a:bodyPr/>
        <a:lstStyle/>
        <a:p>
          <a:pPr rtl="0"/>
          <a:r>
            <a:rPr lang="en-US" dirty="0" smtClean="0"/>
            <a:t>Music</a:t>
          </a:r>
          <a:endParaRPr lang="en-US" dirty="0"/>
        </a:p>
      </dgm:t>
    </dgm:pt>
    <dgm:pt modelId="{D6307B29-3024-43B7-89E4-EA7329DA2178}" type="parTrans" cxnId="{78493665-A699-4985-B4C0-C2B738794FEC}">
      <dgm:prSet/>
      <dgm:spPr/>
      <dgm:t>
        <a:bodyPr/>
        <a:lstStyle/>
        <a:p>
          <a:endParaRPr lang="en-US"/>
        </a:p>
      </dgm:t>
    </dgm:pt>
    <dgm:pt modelId="{640F6D1D-9BB9-4BE2-96C4-DABA3240F031}" type="sibTrans" cxnId="{78493665-A699-4985-B4C0-C2B738794FEC}">
      <dgm:prSet/>
      <dgm:spPr/>
      <dgm:t>
        <a:bodyPr/>
        <a:lstStyle/>
        <a:p>
          <a:endParaRPr lang="en-US"/>
        </a:p>
      </dgm:t>
    </dgm:pt>
    <dgm:pt modelId="{11B374DD-E2E3-40E8-AF44-BE7B1DA48E22}">
      <dgm:prSet custT="1"/>
      <dgm:spPr/>
      <dgm:t>
        <a:bodyPr/>
        <a:lstStyle/>
        <a:p>
          <a:pPr rtl="0"/>
          <a:r>
            <a:rPr lang="en-US" sz="5400" dirty="0" smtClean="0"/>
            <a:t>Leads to respect of others at an early ages</a:t>
          </a:r>
          <a:endParaRPr lang="en-US" sz="5400" dirty="0"/>
        </a:p>
      </dgm:t>
    </dgm:pt>
    <dgm:pt modelId="{98CD8FEE-7305-4A86-B4FA-329F14C53ABE}" type="parTrans" cxnId="{2E4C103A-63A5-488F-A455-793BAB6B99E5}">
      <dgm:prSet/>
      <dgm:spPr/>
      <dgm:t>
        <a:bodyPr/>
        <a:lstStyle/>
        <a:p>
          <a:endParaRPr lang="en-US"/>
        </a:p>
      </dgm:t>
    </dgm:pt>
    <dgm:pt modelId="{9FC9793C-2E22-4B5E-BF2B-8F6B99342A1A}" type="sibTrans" cxnId="{2E4C103A-63A5-488F-A455-793BAB6B99E5}">
      <dgm:prSet/>
      <dgm:spPr/>
      <dgm:t>
        <a:bodyPr/>
        <a:lstStyle/>
        <a:p>
          <a:endParaRPr lang="en-US"/>
        </a:p>
      </dgm:t>
    </dgm:pt>
    <dgm:pt modelId="{871A5F0A-B1C3-44ED-8C45-5CE4A5ADC9A6}" type="pres">
      <dgm:prSet presAssocID="{70B8A9BB-B616-4EA1-8D10-AA33446EDCA2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FC63282-AEEA-4CEB-A4EF-D800AFDD716E}" type="pres">
      <dgm:prSet presAssocID="{BC48051A-460B-444A-AAB7-F17C0AD56AF9}" presName="circ1" presStyleLbl="vennNode1" presStyleIdx="0" presStyleCnt="2" custScaleX="32203" custScaleY="58579" custLinFactNeighborX="-20633" custLinFactNeighborY="-20984"/>
      <dgm:spPr/>
      <dgm:t>
        <a:bodyPr/>
        <a:lstStyle/>
        <a:p>
          <a:endParaRPr lang="en-US"/>
        </a:p>
      </dgm:t>
    </dgm:pt>
    <dgm:pt modelId="{2046B1BD-022E-4F6E-A2B1-C4DC1C2CB02A}" type="pres">
      <dgm:prSet presAssocID="{BC48051A-460B-444A-AAB7-F17C0AD56AF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1767F2-E725-48BE-B3F9-A73DAEBEC889}" type="pres">
      <dgm:prSet presAssocID="{11B374DD-E2E3-40E8-AF44-BE7B1DA48E22}" presName="circ2" presStyleLbl="vennNode1" presStyleIdx="1" presStyleCnt="2" custScaleX="117567" custLinFactNeighborX="-18546" custLinFactNeighborY="-273"/>
      <dgm:spPr/>
      <dgm:t>
        <a:bodyPr/>
        <a:lstStyle/>
        <a:p>
          <a:endParaRPr lang="en-US"/>
        </a:p>
      </dgm:t>
    </dgm:pt>
    <dgm:pt modelId="{82DF4644-4A64-4E71-B007-E21E9D753DF3}" type="pres">
      <dgm:prSet presAssocID="{11B374DD-E2E3-40E8-AF44-BE7B1DA48E2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A94BF3C-4C08-45A3-95E3-A8CD1DA0FA13}" type="presOf" srcId="{11B374DD-E2E3-40E8-AF44-BE7B1DA48E22}" destId="{981767F2-E725-48BE-B3F9-A73DAEBEC889}" srcOrd="0" destOrd="0" presId="urn:microsoft.com/office/officeart/2005/8/layout/venn1"/>
    <dgm:cxn modelId="{2E4C103A-63A5-488F-A455-793BAB6B99E5}" srcId="{70B8A9BB-B616-4EA1-8D10-AA33446EDCA2}" destId="{11B374DD-E2E3-40E8-AF44-BE7B1DA48E22}" srcOrd="1" destOrd="0" parTransId="{98CD8FEE-7305-4A86-B4FA-329F14C53ABE}" sibTransId="{9FC9793C-2E22-4B5E-BF2B-8F6B99342A1A}"/>
    <dgm:cxn modelId="{D4391499-D81B-41E1-9875-0358FED2AAE6}" type="presOf" srcId="{BC48051A-460B-444A-AAB7-F17C0AD56AF9}" destId="{2046B1BD-022E-4F6E-A2B1-C4DC1C2CB02A}" srcOrd="1" destOrd="0" presId="urn:microsoft.com/office/officeart/2005/8/layout/venn1"/>
    <dgm:cxn modelId="{28B63FAB-BE6E-4F14-B022-2022F0E94C33}" type="presOf" srcId="{BC48051A-460B-444A-AAB7-F17C0AD56AF9}" destId="{0FC63282-AEEA-4CEB-A4EF-D800AFDD716E}" srcOrd="0" destOrd="0" presId="urn:microsoft.com/office/officeart/2005/8/layout/venn1"/>
    <dgm:cxn modelId="{B269EDB5-C606-418A-B6D0-9043DD4E2F7E}" type="presOf" srcId="{11B374DD-E2E3-40E8-AF44-BE7B1DA48E22}" destId="{82DF4644-4A64-4E71-B007-E21E9D753DF3}" srcOrd="1" destOrd="0" presId="urn:microsoft.com/office/officeart/2005/8/layout/venn1"/>
    <dgm:cxn modelId="{AA443511-EB41-4948-9C1C-A81D36905CD8}" type="presOf" srcId="{70B8A9BB-B616-4EA1-8D10-AA33446EDCA2}" destId="{871A5F0A-B1C3-44ED-8C45-5CE4A5ADC9A6}" srcOrd="0" destOrd="0" presId="urn:microsoft.com/office/officeart/2005/8/layout/venn1"/>
    <dgm:cxn modelId="{78493665-A699-4985-B4C0-C2B738794FEC}" srcId="{70B8A9BB-B616-4EA1-8D10-AA33446EDCA2}" destId="{BC48051A-460B-444A-AAB7-F17C0AD56AF9}" srcOrd="0" destOrd="0" parTransId="{D6307B29-3024-43B7-89E4-EA7329DA2178}" sibTransId="{640F6D1D-9BB9-4BE2-96C4-DABA3240F031}"/>
    <dgm:cxn modelId="{C012A344-D393-43C3-95D6-38534D310DC8}" type="presParOf" srcId="{871A5F0A-B1C3-44ED-8C45-5CE4A5ADC9A6}" destId="{0FC63282-AEEA-4CEB-A4EF-D800AFDD716E}" srcOrd="0" destOrd="0" presId="urn:microsoft.com/office/officeart/2005/8/layout/venn1"/>
    <dgm:cxn modelId="{D1CD17BB-AE19-4131-8D6D-47B6F0C4A4B8}" type="presParOf" srcId="{871A5F0A-B1C3-44ED-8C45-5CE4A5ADC9A6}" destId="{2046B1BD-022E-4F6E-A2B1-C4DC1C2CB02A}" srcOrd="1" destOrd="0" presId="urn:microsoft.com/office/officeart/2005/8/layout/venn1"/>
    <dgm:cxn modelId="{F9525FED-A6EA-4542-B8AA-D3A4370A743F}" type="presParOf" srcId="{871A5F0A-B1C3-44ED-8C45-5CE4A5ADC9A6}" destId="{981767F2-E725-48BE-B3F9-A73DAEBEC889}" srcOrd="2" destOrd="0" presId="urn:microsoft.com/office/officeart/2005/8/layout/venn1"/>
    <dgm:cxn modelId="{5B1351A2-3A56-4609-8A8F-3E1434D711C7}" type="presParOf" srcId="{871A5F0A-B1C3-44ED-8C45-5CE4A5ADC9A6}" destId="{82DF4644-4A64-4E71-B007-E21E9D753DF3}" srcOrd="3" destOrd="0" presId="urn:microsoft.com/office/officeart/2005/8/layout/venn1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53FE719-BA7A-43F5-844D-1232A5CDBF9D}" type="doc">
      <dgm:prSet loTypeId="urn:microsoft.com/office/officeart/2005/8/layout/radial2" loCatId="relationship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D4C6D681-1F81-4CC3-AB10-EB2D916FA1A6}">
      <dgm:prSet custT="1"/>
      <dgm:spPr/>
      <dgm:t>
        <a:bodyPr/>
        <a:lstStyle/>
        <a:p>
          <a:pPr rtl="0"/>
          <a:r>
            <a:rPr lang="en-US" sz="3200" dirty="0" smtClean="0"/>
            <a:t>Improves</a:t>
          </a:r>
          <a:r>
            <a:rPr lang="en-US" sz="2700" dirty="0" smtClean="0"/>
            <a:t> a new level of excellence</a:t>
          </a:r>
          <a:endParaRPr lang="en-US" sz="2700" dirty="0"/>
        </a:p>
      </dgm:t>
    </dgm:pt>
    <dgm:pt modelId="{917E8416-9ECF-413F-A06D-17CC3F679145}" type="parTrans" cxnId="{45DAC204-91B1-481F-A9FF-F8EE66C2A715}">
      <dgm:prSet/>
      <dgm:spPr/>
      <dgm:t>
        <a:bodyPr/>
        <a:lstStyle/>
        <a:p>
          <a:endParaRPr lang="en-US"/>
        </a:p>
      </dgm:t>
    </dgm:pt>
    <dgm:pt modelId="{35788886-54F8-433E-993E-EE3291C5B3B4}" type="sibTrans" cxnId="{45DAC204-91B1-481F-A9FF-F8EE66C2A715}">
      <dgm:prSet/>
      <dgm:spPr/>
      <dgm:t>
        <a:bodyPr/>
        <a:lstStyle/>
        <a:p>
          <a:endParaRPr lang="en-US"/>
        </a:p>
      </dgm:t>
    </dgm:pt>
    <dgm:pt modelId="{323D863E-B1E1-489E-A19D-5545A0EAA916}">
      <dgm:prSet/>
      <dgm:spPr/>
      <dgm:t>
        <a:bodyPr/>
        <a:lstStyle/>
        <a:p>
          <a:pPr rtl="0"/>
          <a:r>
            <a:rPr lang="en-US" dirty="0" smtClean="0"/>
            <a:t>Helps students to stretch their inner sources</a:t>
          </a:r>
          <a:endParaRPr lang="en-US" dirty="0"/>
        </a:p>
      </dgm:t>
    </dgm:pt>
    <dgm:pt modelId="{460E3ACF-6875-499C-9523-7888BE85B2BE}" type="parTrans" cxnId="{E5A36288-8F19-498F-A443-E03898C34192}">
      <dgm:prSet/>
      <dgm:spPr/>
      <dgm:t>
        <a:bodyPr/>
        <a:lstStyle/>
        <a:p>
          <a:endParaRPr lang="en-US"/>
        </a:p>
      </dgm:t>
    </dgm:pt>
    <dgm:pt modelId="{4A2C1BD7-D9C5-4F7A-B08A-3199E5E29179}" type="sibTrans" cxnId="{E5A36288-8F19-498F-A443-E03898C34192}">
      <dgm:prSet/>
      <dgm:spPr/>
      <dgm:t>
        <a:bodyPr/>
        <a:lstStyle/>
        <a:p>
          <a:endParaRPr lang="en-US"/>
        </a:p>
      </dgm:t>
    </dgm:pt>
    <dgm:pt modelId="{EACCEC26-431F-4C46-895D-276A41709BA6}" type="pres">
      <dgm:prSet presAssocID="{553FE719-BA7A-43F5-844D-1232A5CDBF9D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B07A73-BCAD-43D8-A4D0-062B9C56F578}" type="pres">
      <dgm:prSet presAssocID="{553FE719-BA7A-43F5-844D-1232A5CDBF9D}" presName="cycle" presStyleCnt="0"/>
      <dgm:spPr/>
    </dgm:pt>
    <dgm:pt modelId="{FE01B39A-144C-4430-A462-ED9D74C28580}" type="pres">
      <dgm:prSet presAssocID="{553FE719-BA7A-43F5-844D-1232A5CDBF9D}" presName="centerShape" presStyleCnt="0"/>
      <dgm:spPr/>
    </dgm:pt>
    <dgm:pt modelId="{CEA94CFD-89C3-482C-BE39-C3731837B9D1}" type="pres">
      <dgm:prSet presAssocID="{553FE719-BA7A-43F5-844D-1232A5CDBF9D}" presName="connSite" presStyleLbl="node1" presStyleIdx="0" presStyleCnt="3"/>
      <dgm:spPr/>
    </dgm:pt>
    <dgm:pt modelId="{A411E08B-DBF8-4279-9230-DB18475C89A0}" type="pres">
      <dgm:prSet presAssocID="{553FE719-BA7A-43F5-844D-1232A5CDBF9D}" presName="visible" presStyleLbl="node1" presStyleIdx="0" presStyleCnt="3" custScaleX="76675" custScaleY="89619" custLinFactNeighborX="24999" custLinFactNeighborY="2612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69E88C1-EEB3-4E4A-8B0F-D2428A93E3AE}" type="pres">
      <dgm:prSet presAssocID="{917E8416-9ECF-413F-A06D-17CC3F679145}" presName="Name25" presStyleLbl="parChTrans1D1" presStyleIdx="0" presStyleCnt="2"/>
      <dgm:spPr/>
      <dgm:t>
        <a:bodyPr/>
        <a:lstStyle/>
        <a:p>
          <a:endParaRPr lang="en-US"/>
        </a:p>
      </dgm:t>
    </dgm:pt>
    <dgm:pt modelId="{61726474-1455-4046-B72D-BBB4EB7FC66C}" type="pres">
      <dgm:prSet presAssocID="{D4C6D681-1F81-4CC3-AB10-EB2D916FA1A6}" presName="node" presStyleCnt="0"/>
      <dgm:spPr/>
    </dgm:pt>
    <dgm:pt modelId="{0FC7FDBA-A2D3-46B6-ADCF-20CA82A70013}" type="pres">
      <dgm:prSet presAssocID="{D4C6D681-1F81-4CC3-AB10-EB2D916FA1A6}" presName="parentNode" presStyleLbl="node1" presStyleIdx="1" presStyleCnt="3" custScaleX="323117" custScaleY="164853" custLinFactX="74485" custLinFactNeighborX="100000" custLinFactNeighborY="4113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93C013-7ACE-4D2C-9058-DAA7D126D311}" type="pres">
      <dgm:prSet presAssocID="{D4C6D681-1F81-4CC3-AB10-EB2D916FA1A6}" presName="childNode" presStyleLbl="revTx" presStyleIdx="0" presStyleCnt="0">
        <dgm:presLayoutVars>
          <dgm:bulletEnabled val="1"/>
        </dgm:presLayoutVars>
      </dgm:prSet>
      <dgm:spPr/>
    </dgm:pt>
    <dgm:pt modelId="{59854DEF-D24B-4F49-A5AC-9F6FC7202609}" type="pres">
      <dgm:prSet presAssocID="{460E3ACF-6875-499C-9523-7888BE85B2BE}" presName="Name25" presStyleLbl="parChTrans1D1" presStyleIdx="1" presStyleCnt="2"/>
      <dgm:spPr/>
      <dgm:t>
        <a:bodyPr/>
        <a:lstStyle/>
        <a:p>
          <a:endParaRPr lang="en-US"/>
        </a:p>
      </dgm:t>
    </dgm:pt>
    <dgm:pt modelId="{21BC53C5-689E-4D3B-A8EC-CF06CDA24BB0}" type="pres">
      <dgm:prSet presAssocID="{323D863E-B1E1-489E-A19D-5545A0EAA916}" presName="node" presStyleCnt="0"/>
      <dgm:spPr/>
    </dgm:pt>
    <dgm:pt modelId="{D0D704D4-9C54-4416-95F2-51F92989EA70}" type="pres">
      <dgm:prSet presAssocID="{323D863E-B1E1-489E-A19D-5545A0EAA916}" presName="parentNode" presStyleLbl="node1" presStyleIdx="2" presStyleCnt="3" custScaleX="210590" custLinFactX="24141" custLinFactNeighborX="100000" custLinFactNeighborY="-1805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A10AFC-0762-4EBE-93CB-D3906415414D}" type="pres">
      <dgm:prSet presAssocID="{323D863E-B1E1-489E-A19D-5545A0EAA916}" presName="childNode" presStyleLbl="revTx" presStyleIdx="0" presStyleCnt="0">
        <dgm:presLayoutVars>
          <dgm:bulletEnabled val="1"/>
        </dgm:presLayoutVars>
      </dgm:prSet>
      <dgm:spPr/>
    </dgm:pt>
  </dgm:ptLst>
  <dgm:cxnLst>
    <dgm:cxn modelId="{6ADBE5A3-B932-464A-AC87-6A334B4CFC14}" type="presOf" srcId="{460E3ACF-6875-499C-9523-7888BE85B2BE}" destId="{59854DEF-D24B-4F49-A5AC-9F6FC7202609}" srcOrd="0" destOrd="0" presId="urn:microsoft.com/office/officeart/2005/8/layout/radial2"/>
    <dgm:cxn modelId="{241F5AE6-8936-4D8A-8D89-F84017893204}" type="presOf" srcId="{553FE719-BA7A-43F5-844D-1232A5CDBF9D}" destId="{EACCEC26-431F-4C46-895D-276A41709BA6}" srcOrd="0" destOrd="0" presId="urn:microsoft.com/office/officeart/2005/8/layout/radial2"/>
    <dgm:cxn modelId="{E5A36288-8F19-498F-A443-E03898C34192}" srcId="{553FE719-BA7A-43F5-844D-1232A5CDBF9D}" destId="{323D863E-B1E1-489E-A19D-5545A0EAA916}" srcOrd="1" destOrd="0" parTransId="{460E3ACF-6875-499C-9523-7888BE85B2BE}" sibTransId="{4A2C1BD7-D9C5-4F7A-B08A-3199E5E29179}"/>
    <dgm:cxn modelId="{8455175F-C990-4098-9AA4-BE05AECFE359}" type="presOf" srcId="{917E8416-9ECF-413F-A06D-17CC3F679145}" destId="{869E88C1-EEB3-4E4A-8B0F-D2428A93E3AE}" srcOrd="0" destOrd="0" presId="urn:microsoft.com/office/officeart/2005/8/layout/radial2"/>
    <dgm:cxn modelId="{ED3342CC-EE61-4486-AC67-7EB2B26513FD}" type="presOf" srcId="{D4C6D681-1F81-4CC3-AB10-EB2D916FA1A6}" destId="{0FC7FDBA-A2D3-46B6-ADCF-20CA82A70013}" srcOrd="0" destOrd="0" presId="urn:microsoft.com/office/officeart/2005/8/layout/radial2"/>
    <dgm:cxn modelId="{CB8F4FBD-95FB-40D4-B80B-01FE9220A2F9}" type="presOf" srcId="{323D863E-B1E1-489E-A19D-5545A0EAA916}" destId="{D0D704D4-9C54-4416-95F2-51F92989EA70}" srcOrd="0" destOrd="0" presId="urn:microsoft.com/office/officeart/2005/8/layout/radial2"/>
    <dgm:cxn modelId="{45DAC204-91B1-481F-A9FF-F8EE66C2A715}" srcId="{553FE719-BA7A-43F5-844D-1232A5CDBF9D}" destId="{D4C6D681-1F81-4CC3-AB10-EB2D916FA1A6}" srcOrd="0" destOrd="0" parTransId="{917E8416-9ECF-413F-A06D-17CC3F679145}" sibTransId="{35788886-54F8-433E-993E-EE3291C5B3B4}"/>
    <dgm:cxn modelId="{13ED129C-A4D0-4CEC-88A6-77C7FAD09543}" type="presParOf" srcId="{EACCEC26-431F-4C46-895D-276A41709BA6}" destId="{A5B07A73-BCAD-43D8-A4D0-062B9C56F578}" srcOrd="0" destOrd="0" presId="urn:microsoft.com/office/officeart/2005/8/layout/radial2"/>
    <dgm:cxn modelId="{5BCA18B9-DB87-4617-9C47-A98879B88329}" type="presParOf" srcId="{A5B07A73-BCAD-43D8-A4D0-062B9C56F578}" destId="{FE01B39A-144C-4430-A462-ED9D74C28580}" srcOrd="0" destOrd="0" presId="urn:microsoft.com/office/officeart/2005/8/layout/radial2"/>
    <dgm:cxn modelId="{50FD7AE8-640F-430B-ABA4-1C0BAA9442C0}" type="presParOf" srcId="{FE01B39A-144C-4430-A462-ED9D74C28580}" destId="{CEA94CFD-89C3-482C-BE39-C3731837B9D1}" srcOrd="0" destOrd="0" presId="urn:microsoft.com/office/officeart/2005/8/layout/radial2"/>
    <dgm:cxn modelId="{6F2FB840-1F34-4FEA-9459-135D387CBF24}" type="presParOf" srcId="{FE01B39A-144C-4430-A462-ED9D74C28580}" destId="{A411E08B-DBF8-4279-9230-DB18475C89A0}" srcOrd="1" destOrd="0" presId="urn:microsoft.com/office/officeart/2005/8/layout/radial2"/>
    <dgm:cxn modelId="{A120969B-0854-42F3-81F7-AF92901CCF32}" type="presParOf" srcId="{A5B07A73-BCAD-43D8-A4D0-062B9C56F578}" destId="{869E88C1-EEB3-4E4A-8B0F-D2428A93E3AE}" srcOrd="1" destOrd="0" presId="urn:microsoft.com/office/officeart/2005/8/layout/radial2"/>
    <dgm:cxn modelId="{1612BDC5-42A5-4886-8210-EBB235A80960}" type="presParOf" srcId="{A5B07A73-BCAD-43D8-A4D0-062B9C56F578}" destId="{61726474-1455-4046-B72D-BBB4EB7FC66C}" srcOrd="2" destOrd="0" presId="urn:microsoft.com/office/officeart/2005/8/layout/radial2"/>
    <dgm:cxn modelId="{9DDBD86C-6A02-4ED0-8D7B-1529F13DA9ED}" type="presParOf" srcId="{61726474-1455-4046-B72D-BBB4EB7FC66C}" destId="{0FC7FDBA-A2D3-46B6-ADCF-20CA82A70013}" srcOrd="0" destOrd="0" presId="urn:microsoft.com/office/officeart/2005/8/layout/radial2"/>
    <dgm:cxn modelId="{4EC20914-3223-4321-8A0C-323BF5933E62}" type="presParOf" srcId="{61726474-1455-4046-B72D-BBB4EB7FC66C}" destId="{E393C013-7ACE-4D2C-9058-DAA7D126D311}" srcOrd="1" destOrd="0" presId="urn:microsoft.com/office/officeart/2005/8/layout/radial2"/>
    <dgm:cxn modelId="{F19E3F64-F20E-4C11-B34D-E46AA143CF0B}" type="presParOf" srcId="{A5B07A73-BCAD-43D8-A4D0-062B9C56F578}" destId="{59854DEF-D24B-4F49-A5AC-9F6FC7202609}" srcOrd="3" destOrd="0" presId="urn:microsoft.com/office/officeart/2005/8/layout/radial2"/>
    <dgm:cxn modelId="{C7F19A98-F509-4A61-A905-EFF3425D5639}" type="presParOf" srcId="{A5B07A73-BCAD-43D8-A4D0-062B9C56F578}" destId="{21BC53C5-689E-4D3B-A8EC-CF06CDA24BB0}" srcOrd="4" destOrd="0" presId="urn:microsoft.com/office/officeart/2005/8/layout/radial2"/>
    <dgm:cxn modelId="{7CF6F8DD-06DC-4506-ADA7-9CA918C7D7D8}" type="presParOf" srcId="{21BC53C5-689E-4D3B-A8EC-CF06CDA24BB0}" destId="{D0D704D4-9C54-4416-95F2-51F92989EA70}" srcOrd="0" destOrd="0" presId="urn:microsoft.com/office/officeart/2005/8/layout/radial2"/>
    <dgm:cxn modelId="{65EFBB83-3D47-4372-BD41-2C1A93A746EA}" type="presParOf" srcId="{21BC53C5-689E-4D3B-A8EC-CF06CDA24BB0}" destId="{D8A10AFC-0762-4EBE-93CB-D3906415414D}" srcOrd="1" destOrd="0" presId="urn:microsoft.com/office/officeart/2005/8/layout/radial2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96E13D-CD25-42A1-AFB6-1CF6323F67DF}" type="doc">
      <dgm:prSet loTypeId="urn:microsoft.com/office/officeart/2005/8/layout/pyramid3" loCatId="pyramid" qsTypeId="urn:microsoft.com/office/officeart/2005/8/quickstyle/simple4" qsCatId="simple" csTypeId="urn:microsoft.com/office/officeart/2005/8/colors/accent3_3" csCatId="accent3"/>
      <dgm:spPr/>
      <dgm:t>
        <a:bodyPr/>
        <a:lstStyle/>
        <a:p>
          <a:endParaRPr lang="en-US"/>
        </a:p>
      </dgm:t>
    </dgm:pt>
    <dgm:pt modelId="{1850C9B4-909D-49F5-A3CB-3EA9AABDD1B0}">
      <dgm:prSet/>
      <dgm:spPr/>
      <dgm:t>
        <a:bodyPr/>
        <a:lstStyle/>
        <a:p>
          <a:pPr rtl="0"/>
          <a:r>
            <a:rPr lang="en-US" dirty="0" smtClean="0"/>
            <a:t>Music </a:t>
          </a:r>
          <a:endParaRPr lang="en-US" dirty="0"/>
        </a:p>
      </dgm:t>
    </dgm:pt>
    <dgm:pt modelId="{D4892CEE-C065-4233-AA0C-A6A46D582B98}" type="parTrans" cxnId="{D9AE4DF2-8F1A-45AD-A2E3-FE08B484F852}">
      <dgm:prSet/>
      <dgm:spPr/>
      <dgm:t>
        <a:bodyPr/>
        <a:lstStyle/>
        <a:p>
          <a:endParaRPr lang="en-US"/>
        </a:p>
      </dgm:t>
    </dgm:pt>
    <dgm:pt modelId="{2EC615DF-AF64-4360-B6C2-A0A239AA417B}" type="sibTrans" cxnId="{D9AE4DF2-8F1A-45AD-A2E3-FE08B484F852}">
      <dgm:prSet/>
      <dgm:spPr/>
      <dgm:t>
        <a:bodyPr/>
        <a:lstStyle/>
        <a:p>
          <a:endParaRPr lang="en-US"/>
        </a:p>
      </dgm:t>
    </dgm:pt>
    <dgm:pt modelId="{56FC0380-2411-4555-823D-B9684A400893}">
      <dgm:prSet/>
      <dgm:spPr/>
      <dgm:t>
        <a:bodyPr/>
        <a:lstStyle/>
        <a:p>
          <a:pPr rtl="0"/>
          <a:r>
            <a:rPr lang="en-US" dirty="0" smtClean="0"/>
            <a:t>Leads to a successful Performance</a:t>
          </a:r>
          <a:endParaRPr lang="en-US" dirty="0"/>
        </a:p>
      </dgm:t>
    </dgm:pt>
    <dgm:pt modelId="{3B529561-7AD5-4937-9B73-A429D521E588}" type="parTrans" cxnId="{5C3E6571-76FF-4600-A152-E6471FE9DF3E}">
      <dgm:prSet/>
      <dgm:spPr/>
      <dgm:t>
        <a:bodyPr/>
        <a:lstStyle/>
        <a:p>
          <a:endParaRPr lang="en-US"/>
        </a:p>
      </dgm:t>
    </dgm:pt>
    <dgm:pt modelId="{F3D3B91B-DCD7-4570-B230-76CBCF6A8CF3}" type="sibTrans" cxnId="{5C3E6571-76FF-4600-A152-E6471FE9DF3E}">
      <dgm:prSet/>
      <dgm:spPr/>
      <dgm:t>
        <a:bodyPr/>
        <a:lstStyle/>
        <a:p>
          <a:endParaRPr lang="en-US"/>
        </a:p>
      </dgm:t>
    </dgm:pt>
    <dgm:pt modelId="{84A5089C-DDEF-4439-B528-9CA701DAF575}" type="pres">
      <dgm:prSet presAssocID="{D896E13D-CD25-42A1-AFB6-1CF6323F67D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0F6604-8123-4627-A016-3C06652D2A80}" type="pres">
      <dgm:prSet presAssocID="{1850C9B4-909D-49F5-A3CB-3EA9AABDD1B0}" presName="Name8" presStyleCnt="0"/>
      <dgm:spPr/>
    </dgm:pt>
    <dgm:pt modelId="{3B87A4D9-5C1A-42ED-AC58-136E0B016678}" type="pres">
      <dgm:prSet presAssocID="{1850C9B4-909D-49F5-A3CB-3EA9AABDD1B0}" presName="level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1A7562-C08E-49F7-B568-8812706C3ECF}" type="pres">
      <dgm:prSet presAssocID="{1850C9B4-909D-49F5-A3CB-3EA9AABDD1B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36C920-2881-4D28-BB7C-9C6F28025198}" type="pres">
      <dgm:prSet presAssocID="{56FC0380-2411-4555-823D-B9684A400893}" presName="Name8" presStyleCnt="0"/>
      <dgm:spPr/>
    </dgm:pt>
    <dgm:pt modelId="{0B867106-E6EB-4CA5-9EE0-B9A9DD1117A3}" type="pres">
      <dgm:prSet presAssocID="{56FC0380-2411-4555-823D-B9684A400893}" presName="level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CC04B4-DCDC-4736-8509-1DE69249EB78}" type="pres">
      <dgm:prSet presAssocID="{56FC0380-2411-4555-823D-B9684A40089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D9B68D-6F71-44E6-A271-42A5A3BB7BE8}" type="presOf" srcId="{1850C9B4-909D-49F5-A3CB-3EA9AABDD1B0}" destId="{D81A7562-C08E-49F7-B568-8812706C3ECF}" srcOrd="1" destOrd="0" presId="urn:microsoft.com/office/officeart/2005/8/layout/pyramid3"/>
    <dgm:cxn modelId="{EF0A5315-5C70-46A4-975C-9330B90CD7E7}" type="presOf" srcId="{1850C9B4-909D-49F5-A3CB-3EA9AABDD1B0}" destId="{3B87A4D9-5C1A-42ED-AC58-136E0B016678}" srcOrd="0" destOrd="0" presId="urn:microsoft.com/office/officeart/2005/8/layout/pyramid3"/>
    <dgm:cxn modelId="{D7C2FBA7-76F6-45ED-A3E8-93539E44229A}" type="presOf" srcId="{56FC0380-2411-4555-823D-B9684A400893}" destId="{0B867106-E6EB-4CA5-9EE0-B9A9DD1117A3}" srcOrd="0" destOrd="0" presId="urn:microsoft.com/office/officeart/2005/8/layout/pyramid3"/>
    <dgm:cxn modelId="{5C3E6571-76FF-4600-A152-E6471FE9DF3E}" srcId="{D896E13D-CD25-42A1-AFB6-1CF6323F67DF}" destId="{56FC0380-2411-4555-823D-B9684A400893}" srcOrd="1" destOrd="0" parTransId="{3B529561-7AD5-4937-9B73-A429D521E588}" sibTransId="{F3D3B91B-DCD7-4570-B230-76CBCF6A8CF3}"/>
    <dgm:cxn modelId="{D9AE4DF2-8F1A-45AD-A2E3-FE08B484F852}" srcId="{D896E13D-CD25-42A1-AFB6-1CF6323F67DF}" destId="{1850C9B4-909D-49F5-A3CB-3EA9AABDD1B0}" srcOrd="0" destOrd="0" parTransId="{D4892CEE-C065-4233-AA0C-A6A46D582B98}" sibTransId="{2EC615DF-AF64-4360-B6C2-A0A239AA417B}"/>
    <dgm:cxn modelId="{3F50F174-33DD-43F1-895F-0C194C1F4D26}" type="presOf" srcId="{56FC0380-2411-4555-823D-B9684A400893}" destId="{52CC04B4-DCDC-4736-8509-1DE69249EB78}" srcOrd="1" destOrd="0" presId="urn:microsoft.com/office/officeart/2005/8/layout/pyramid3"/>
    <dgm:cxn modelId="{8CD93CC9-5B35-4990-9153-8ED264605E47}" type="presOf" srcId="{D896E13D-CD25-42A1-AFB6-1CF6323F67DF}" destId="{84A5089C-DDEF-4439-B528-9CA701DAF575}" srcOrd="0" destOrd="0" presId="urn:microsoft.com/office/officeart/2005/8/layout/pyramid3"/>
    <dgm:cxn modelId="{05796464-3F67-4C99-A9D1-8DFC9450B96E}" type="presParOf" srcId="{84A5089C-DDEF-4439-B528-9CA701DAF575}" destId="{070F6604-8123-4627-A016-3C06652D2A80}" srcOrd="0" destOrd="0" presId="urn:microsoft.com/office/officeart/2005/8/layout/pyramid3"/>
    <dgm:cxn modelId="{304F674A-0BB3-4533-BB59-7FA8173BA683}" type="presParOf" srcId="{070F6604-8123-4627-A016-3C06652D2A80}" destId="{3B87A4D9-5C1A-42ED-AC58-136E0B016678}" srcOrd="0" destOrd="0" presId="urn:microsoft.com/office/officeart/2005/8/layout/pyramid3"/>
    <dgm:cxn modelId="{230C1004-C91E-4131-B001-F5FCD915AB9C}" type="presParOf" srcId="{070F6604-8123-4627-A016-3C06652D2A80}" destId="{D81A7562-C08E-49F7-B568-8812706C3ECF}" srcOrd="1" destOrd="0" presId="urn:microsoft.com/office/officeart/2005/8/layout/pyramid3"/>
    <dgm:cxn modelId="{8FF1D79F-D4F9-4AA1-A38C-17DC4180A42B}" type="presParOf" srcId="{84A5089C-DDEF-4439-B528-9CA701DAF575}" destId="{3F36C920-2881-4D28-BB7C-9C6F28025198}" srcOrd="1" destOrd="0" presId="urn:microsoft.com/office/officeart/2005/8/layout/pyramid3"/>
    <dgm:cxn modelId="{04D638EE-B11A-40D9-AB0D-8730F8977734}" type="presParOf" srcId="{3F36C920-2881-4D28-BB7C-9C6F28025198}" destId="{0B867106-E6EB-4CA5-9EE0-B9A9DD1117A3}" srcOrd="0" destOrd="0" presId="urn:microsoft.com/office/officeart/2005/8/layout/pyramid3"/>
    <dgm:cxn modelId="{8FB26B32-6D84-41E4-885E-221500887EB3}" type="presParOf" srcId="{3F36C920-2881-4D28-BB7C-9C6F28025198}" destId="{52CC04B4-DCDC-4736-8509-1DE69249EB78}" srcOrd="1" destOrd="0" presId="urn:microsoft.com/office/officeart/2005/8/layout/pyramid3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99A8CBD-5AB7-4E64-9763-D4FE32F844AF}" type="doc">
      <dgm:prSet loTypeId="urn:microsoft.com/office/officeart/2005/8/layout/venn1" loCatId="relationship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7A4268-5D5B-46BF-ABDA-3F50DFE588F7}">
      <dgm:prSet/>
      <dgm:spPr/>
      <dgm:t>
        <a:bodyPr/>
        <a:lstStyle/>
        <a:p>
          <a:pPr rtl="0"/>
          <a:r>
            <a:rPr lang="en-US" dirty="0" smtClean="0"/>
            <a:t>Music</a:t>
          </a:r>
          <a:endParaRPr lang="en-US" dirty="0"/>
        </a:p>
      </dgm:t>
    </dgm:pt>
    <dgm:pt modelId="{2BF5EAC1-AC1D-4141-9177-3E7954BE31AD}" type="parTrans" cxnId="{63FFFC74-175E-4D63-9735-F6A12C4D1EAE}">
      <dgm:prSet/>
      <dgm:spPr/>
      <dgm:t>
        <a:bodyPr/>
        <a:lstStyle/>
        <a:p>
          <a:endParaRPr lang="en-US"/>
        </a:p>
      </dgm:t>
    </dgm:pt>
    <dgm:pt modelId="{BCEB5A90-88AE-46E1-90E3-748AD136D7A7}" type="sibTrans" cxnId="{63FFFC74-175E-4D63-9735-F6A12C4D1EAE}">
      <dgm:prSet/>
      <dgm:spPr/>
      <dgm:t>
        <a:bodyPr/>
        <a:lstStyle/>
        <a:p>
          <a:endParaRPr lang="en-US"/>
        </a:p>
      </dgm:t>
    </dgm:pt>
    <dgm:pt modelId="{8A69FA55-291B-41FE-910F-E3D1E128ADB8}">
      <dgm:prSet/>
      <dgm:spPr>
        <a:ln w="76200"/>
      </dgm:spPr>
      <dgm:t>
        <a:bodyPr/>
        <a:lstStyle/>
        <a:p>
          <a:pPr rtl="0"/>
          <a:r>
            <a:rPr lang="en-US" dirty="0" smtClean="0"/>
            <a:t>Enhances Team Work Skills </a:t>
          </a:r>
          <a:endParaRPr lang="en-US" dirty="0"/>
        </a:p>
      </dgm:t>
    </dgm:pt>
    <dgm:pt modelId="{87B48972-3C3C-44F5-88C1-876C8D9A76E1}" type="parTrans" cxnId="{8060144F-9AF4-4A11-B850-C17D7425B17F}">
      <dgm:prSet/>
      <dgm:spPr/>
      <dgm:t>
        <a:bodyPr/>
        <a:lstStyle/>
        <a:p>
          <a:endParaRPr lang="en-US"/>
        </a:p>
      </dgm:t>
    </dgm:pt>
    <dgm:pt modelId="{207D7D52-B877-4CA6-8D5F-9E107320AFA5}" type="sibTrans" cxnId="{8060144F-9AF4-4A11-B850-C17D7425B17F}">
      <dgm:prSet/>
      <dgm:spPr/>
      <dgm:t>
        <a:bodyPr/>
        <a:lstStyle/>
        <a:p>
          <a:endParaRPr lang="en-US"/>
        </a:p>
      </dgm:t>
    </dgm:pt>
    <dgm:pt modelId="{DBE76FE0-8A6F-415A-85C3-3BD57F3269BA}">
      <dgm:prSet/>
      <dgm:spPr/>
      <dgm:t>
        <a:bodyPr/>
        <a:lstStyle/>
        <a:p>
          <a:pPr rtl="0"/>
          <a:r>
            <a:rPr lang="en-US" dirty="0" smtClean="0"/>
            <a:t>Also </a:t>
          </a:r>
          <a:r>
            <a:rPr lang="en-US" i="1" dirty="0" smtClean="0"/>
            <a:t>Discipline in the self</a:t>
          </a:r>
          <a:endParaRPr lang="en-US" i="1" dirty="0"/>
        </a:p>
      </dgm:t>
    </dgm:pt>
    <dgm:pt modelId="{D20A4872-F268-4813-9975-1BC8909A3866}" type="parTrans" cxnId="{06B4D490-7430-4E6E-A485-43E6B61EB640}">
      <dgm:prSet/>
      <dgm:spPr/>
      <dgm:t>
        <a:bodyPr/>
        <a:lstStyle/>
        <a:p>
          <a:endParaRPr lang="en-US"/>
        </a:p>
      </dgm:t>
    </dgm:pt>
    <dgm:pt modelId="{B3B36527-E0E5-4DEC-804A-8AB5D81F17BC}" type="sibTrans" cxnId="{06B4D490-7430-4E6E-A485-43E6B61EB640}">
      <dgm:prSet/>
      <dgm:spPr/>
      <dgm:t>
        <a:bodyPr/>
        <a:lstStyle/>
        <a:p>
          <a:endParaRPr lang="en-US"/>
        </a:p>
      </dgm:t>
    </dgm:pt>
    <dgm:pt modelId="{37B3BC61-9E09-49FE-821F-8ED8507A14DD}" type="pres">
      <dgm:prSet presAssocID="{099A8CBD-5AB7-4E64-9763-D4FE32F844A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9194A42-CD08-4DDC-9D20-BA69943D09AA}" type="pres">
      <dgm:prSet presAssocID="{397A4268-5D5B-46BF-ABDA-3F50DFE588F7}" presName="circ1" presStyleLbl="vennNode1" presStyleIdx="0" presStyleCnt="3" custAng="1609623" custScaleX="95405" custScaleY="53658" custLinFactNeighborX="-25763" custLinFactNeighborY="-13841"/>
      <dgm:spPr/>
      <dgm:t>
        <a:bodyPr/>
        <a:lstStyle/>
        <a:p>
          <a:endParaRPr lang="en-US"/>
        </a:p>
      </dgm:t>
    </dgm:pt>
    <dgm:pt modelId="{FE53F687-9535-477D-9AEB-D39C9BBAFF26}" type="pres">
      <dgm:prSet presAssocID="{397A4268-5D5B-46BF-ABDA-3F50DFE588F7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6657ED-68D8-433E-B78A-B69084F0138C}" type="pres">
      <dgm:prSet presAssocID="{8A69FA55-291B-41FE-910F-E3D1E128ADB8}" presName="circ2" presStyleLbl="vennNode1" presStyleIdx="1" presStyleCnt="3" custScaleX="133671" custScaleY="143831" custLinFactX="-12864" custLinFactNeighborX="-100000" custLinFactNeighborY="5301"/>
      <dgm:spPr/>
      <dgm:t>
        <a:bodyPr/>
        <a:lstStyle/>
        <a:p>
          <a:endParaRPr lang="en-US"/>
        </a:p>
      </dgm:t>
    </dgm:pt>
    <dgm:pt modelId="{75E413E2-0D53-4699-B5D7-0859AB9B7478}" type="pres">
      <dgm:prSet presAssocID="{8A69FA55-291B-41FE-910F-E3D1E128ADB8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2B738-B162-4248-8364-F5D7B1181829}" type="pres">
      <dgm:prSet presAssocID="{DBE76FE0-8A6F-415A-85C3-3BD57F3269BA}" presName="circ3" presStyleLbl="vennNode1" presStyleIdx="2" presStyleCnt="3" custScaleX="146931" custLinFactNeighborX="89398" custLinFactNeighborY="-11174"/>
      <dgm:spPr/>
      <dgm:t>
        <a:bodyPr/>
        <a:lstStyle/>
        <a:p>
          <a:endParaRPr lang="en-US"/>
        </a:p>
      </dgm:t>
    </dgm:pt>
    <dgm:pt modelId="{CD090FAD-FE24-4E9D-816A-72E02F6C2F2C}" type="pres">
      <dgm:prSet presAssocID="{DBE76FE0-8A6F-415A-85C3-3BD57F3269B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D722465-19CB-49EA-8EA6-41B97BB892D0}" type="presOf" srcId="{DBE76FE0-8A6F-415A-85C3-3BD57F3269BA}" destId="{CD090FAD-FE24-4E9D-816A-72E02F6C2F2C}" srcOrd="1" destOrd="0" presId="urn:microsoft.com/office/officeart/2005/8/layout/venn1"/>
    <dgm:cxn modelId="{59BFD6FF-11FA-4FB5-AC9E-EB7D7D2CDDED}" type="presOf" srcId="{8A69FA55-291B-41FE-910F-E3D1E128ADB8}" destId="{8A6657ED-68D8-433E-B78A-B69084F0138C}" srcOrd="0" destOrd="0" presId="urn:microsoft.com/office/officeart/2005/8/layout/venn1"/>
    <dgm:cxn modelId="{F58AB180-7DE0-458D-86B3-5EA65305FC9C}" type="presOf" srcId="{8A69FA55-291B-41FE-910F-E3D1E128ADB8}" destId="{75E413E2-0D53-4699-B5D7-0859AB9B7478}" srcOrd="1" destOrd="0" presId="urn:microsoft.com/office/officeart/2005/8/layout/venn1"/>
    <dgm:cxn modelId="{06B4D490-7430-4E6E-A485-43E6B61EB640}" srcId="{099A8CBD-5AB7-4E64-9763-D4FE32F844AF}" destId="{DBE76FE0-8A6F-415A-85C3-3BD57F3269BA}" srcOrd="2" destOrd="0" parTransId="{D20A4872-F268-4813-9975-1BC8909A3866}" sibTransId="{B3B36527-E0E5-4DEC-804A-8AB5D81F17BC}"/>
    <dgm:cxn modelId="{6973A850-FA22-45F6-8490-C00D8F4F13B7}" type="presOf" srcId="{099A8CBD-5AB7-4E64-9763-D4FE32F844AF}" destId="{37B3BC61-9E09-49FE-821F-8ED8507A14DD}" srcOrd="0" destOrd="0" presId="urn:microsoft.com/office/officeart/2005/8/layout/venn1"/>
    <dgm:cxn modelId="{22E84922-8D8D-464B-9B5D-6FD4153FABF5}" type="presOf" srcId="{DBE76FE0-8A6F-415A-85C3-3BD57F3269BA}" destId="{31E2B738-B162-4248-8364-F5D7B1181829}" srcOrd="0" destOrd="0" presId="urn:microsoft.com/office/officeart/2005/8/layout/venn1"/>
    <dgm:cxn modelId="{F221DA66-2C04-4CF5-8339-17B6A6307DC7}" type="presOf" srcId="{397A4268-5D5B-46BF-ABDA-3F50DFE588F7}" destId="{09194A42-CD08-4DDC-9D20-BA69943D09AA}" srcOrd="0" destOrd="0" presId="urn:microsoft.com/office/officeart/2005/8/layout/venn1"/>
    <dgm:cxn modelId="{8060144F-9AF4-4A11-B850-C17D7425B17F}" srcId="{099A8CBD-5AB7-4E64-9763-D4FE32F844AF}" destId="{8A69FA55-291B-41FE-910F-E3D1E128ADB8}" srcOrd="1" destOrd="0" parTransId="{87B48972-3C3C-44F5-88C1-876C8D9A76E1}" sibTransId="{207D7D52-B877-4CA6-8D5F-9E107320AFA5}"/>
    <dgm:cxn modelId="{63FFFC74-175E-4D63-9735-F6A12C4D1EAE}" srcId="{099A8CBD-5AB7-4E64-9763-D4FE32F844AF}" destId="{397A4268-5D5B-46BF-ABDA-3F50DFE588F7}" srcOrd="0" destOrd="0" parTransId="{2BF5EAC1-AC1D-4141-9177-3E7954BE31AD}" sibTransId="{BCEB5A90-88AE-46E1-90E3-748AD136D7A7}"/>
    <dgm:cxn modelId="{1B0D2BF3-BD8A-4F75-8B26-91AF3E813E98}" type="presOf" srcId="{397A4268-5D5B-46BF-ABDA-3F50DFE588F7}" destId="{FE53F687-9535-477D-9AEB-D39C9BBAFF26}" srcOrd="1" destOrd="0" presId="urn:microsoft.com/office/officeart/2005/8/layout/venn1"/>
    <dgm:cxn modelId="{E0065EAA-4CD4-468A-82BA-2969B523D3A8}" type="presParOf" srcId="{37B3BC61-9E09-49FE-821F-8ED8507A14DD}" destId="{09194A42-CD08-4DDC-9D20-BA69943D09AA}" srcOrd="0" destOrd="0" presId="urn:microsoft.com/office/officeart/2005/8/layout/venn1"/>
    <dgm:cxn modelId="{6D03A6DD-A751-4476-A41C-00C6101EEB1B}" type="presParOf" srcId="{37B3BC61-9E09-49FE-821F-8ED8507A14DD}" destId="{FE53F687-9535-477D-9AEB-D39C9BBAFF26}" srcOrd="1" destOrd="0" presId="urn:microsoft.com/office/officeart/2005/8/layout/venn1"/>
    <dgm:cxn modelId="{B240C7C1-2E18-438D-A8CE-A0D2D55ECE94}" type="presParOf" srcId="{37B3BC61-9E09-49FE-821F-8ED8507A14DD}" destId="{8A6657ED-68D8-433E-B78A-B69084F0138C}" srcOrd="2" destOrd="0" presId="urn:microsoft.com/office/officeart/2005/8/layout/venn1"/>
    <dgm:cxn modelId="{7588ABC6-98EE-48E7-95A4-2C50D206B0D2}" type="presParOf" srcId="{37B3BC61-9E09-49FE-821F-8ED8507A14DD}" destId="{75E413E2-0D53-4699-B5D7-0859AB9B7478}" srcOrd="3" destOrd="0" presId="urn:microsoft.com/office/officeart/2005/8/layout/venn1"/>
    <dgm:cxn modelId="{9DE30498-0FF4-4567-963E-E6BCC78C14C4}" type="presParOf" srcId="{37B3BC61-9E09-49FE-821F-8ED8507A14DD}" destId="{31E2B738-B162-4248-8364-F5D7B1181829}" srcOrd="4" destOrd="0" presId="urn:microsoft.com/office/officeart/2005/8/layout/venn1"/>
    <dgm:cxn modelId="{D803A223-4B95-426D-8EC4-5747A3243F76}" type="presParOf" srcId="{37B3BC61-9E09-49FE-821F-8ED8507A14DD}" destId="{CD090FAD-FE24-4E9D-816A-72E02F6C2F2C}" srcOrd="5" destOrd="0" presId="urn:microsoft.com/office/officeart/2005/8/layout/venn1"/>
  </dgm:cxnLst>
  <dgm:bg/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2EF1C93-A0F9-4669-ADD6-95EE6AE7AA0C}" type="doc">
      <dgm:prSet loTypeId="urn:microsoft.com/office/officeart/2005/8/layout/cycle6" loCatId="relationship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445EDD1-9393-4E4F-83F9-453F9ECDD3A5}">
      <dgm:prSet/>
      <dgm:spPr/>
      <dgm:t>
        <a:bodyPr/>
        <a:lstStyle/>
        <a:p>
          <a:pPr rtl="0"/>
          <a:r>
            <a:rPr lang="en-US" dirty="0" smtClean="0"/>
            <a:t>Helps the students with a means of Self Expression</a:t>
          </a:r>
          <a:endParaRPr lang="en-US" dirty="0"/>
        </a:p>
      </dgm:t>
    </dgm:pt>
    <dgm:pt modelId="{8C589E4C-79FD-44A0-B0CC-A16E4C965DEE}" type="parTrans" cxnId="{41C81BA7-C7B1-496C-91CE-7B800B738FC6}">
      <dgm:prSet/>
      <dgm:spPr/>
      <dgm:t>
        <a:bodyPr/>
        <a:lstStyle/>
        <a:p>
          <a:endParaRPr lang="en-US"/>
        </a:p>
      </dgm:t>
    </dgm:pt>
    <dgm:pt modelId="{D4DE842E-6F7F-4A2A-832E-3E83E710CBA5}" type="sibTrans" cxnId="{41C81BA7-C7B1-496C-91CE-7B800B738FC6}">
      <dgm:prSet/>
      <dgm:spPr/>
      <dgm:t>
        <a:bodyPr/>
        <a:lstStyle/>
        <a:p>
          <a:endParaRPr lang="en-US"/>
        </a:p>
      </dgm:t>
    </dgm:pt>
    <dgm:pt modelId="{3BCAD6F8-63D5-4BC5-99C1-57D40A5FBBFA}" type="pres">
      <dgm:prSet presAssocID="{C2EF1C93-A0F9-4669-ADD6-95EE6AE7AA0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50E3852-1E3E-4B2D-B468-AAFF5151DCC3}" type="pres">
      <dgm:prSet presAssocID="{2445EDD1-9393-4E4F-83F9-453F9ECDD3A5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DFDBB20-6320-45DC-BA31-542A11D63D6F}" type="presOf" srcId="{2445EDD1-9393-4E4F-83F9-453F9ECDD3A5}" destId="{950E3852-1E3E-4B2D-B468-AAFF5151DCC3}" srcOrd="0" destOrd="0" presId="urn:microsoft.com/office/officeart/2005/8/layout/cycle6"/>
    <dgm:cxn modelId="{41C81BA7-C7B1-496C-91CE-7B800B738FC6}" srcId="{C2EF1C93-A0F9-4669-ADD6-95EE6AE7AA0C}" destId="{2445EDD1-9393-4E4F-83F9-453F9ECDD3A5}" srcOrd="0" destOrd="0" parTransId="{8C589E4C-79FD-44A0-B0CC-A16E4C965DEE}" sibTransId="{D4DE842E-6F7F-4A2A-832E-3E83E710CBA5}"/>
    <dgm:cxn modelId="{0ADBB8C2-4993-4E5F-8F03-A2FDC1A03865}" type="presOf" srcId="{C2EF1C93-A0F9-4669-ADD6-95EE6AE7AA0C}" destId="{3BCAD6F8-63D5-4BC5-99C1-57D40A5FBBFA}" srcOrd="0" destOrd="0" presId="urn:microsoft.com/office/officeart/2005/8/layout/cycle6"/>
    <dgm:cxn modelId="{F3E49857-2495-4F3A-81A1-9658DA84E11E}" type="presParOf" srcId="{3BCAD6F8-63D5-4BC5-99C1-57D40A5FBBFA}" destId="{950E3852-1E3E-4B2D-B468-AAFF5151DCC3}" srcOrd="0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B26153-E20F-40D5-9E1A-B1CADAD06FCA}" type="datetimeFigureOut">
              <a:rPr lang="en-US" smtClean="0"/>
              <a:pPr/>
              <a:t>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FBFD5-5FA7-4C75-AFA9-2BF55E66CE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600200"/>
          </a:xfr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Twelve </a:t>
            </a:r>
            <a:r>
              <a:rPr lang="en-US" b="1" i="1" dirty="0"/>
              <a:t>Benefits </a:t>
            </a:r>
            <a:r>
              <a:rPr lang="en-US" b="1" i="1" dirty="0" smtClean="0"/>
              <a:t/>
            </a:r>
            <a:br>
              <a:rPr lang="en-US" b="1" i="1" dirty="0" smtClean="0"/>
            </a:br>
            <a:r>
              <a:rPr lang="en-US" b="1" i="1" dirty="0" smtClean="0"/>
              <a:t>of </a:t>
            </a:r>
            <a:br>
              <a:rPr lang="en-US" b="1" i="1" dirty="0" smtClean="0"/>
            </a:br>
            <a:r>
              <a:rPr lang="en-US" b="1" i="1" dirty="0" smtClean="0"/>
              <a:t>Music </a:t>
            </a:r>
            <a:r>
              <a:rPr lang="en-US" b="1" i="1" dirty="0"/>
              <a:t>Education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0" y="1905000"/>
          <a:ext cx="9144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wedge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The 10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914400"/>
          <a:ext cx="9144000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blinds dir="vert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The 11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219200"/>
          <a:ext cx="8686800" cy="5638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random/>
    <p:sndAc>
      <p:stSnd>
        <p:snd r:embed="rId2" name="click.wav" builtIn="1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12</a:t>
            </a:r>
            <a:r>
              <a:rPr lang="en-US" baseline="30000" dirty="0" smtClean="0"/>
              <a:t>th</a:t>
            </a:r>
            <a:r>
              <a:rPr lang="en-US" dirty="0" smtClean="0"/>
              <a:t> Benefit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randomBar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400" dirty="0" smtClean="0">
                <a:latin typeface="Algerian" pitchFamily="82" charset="0"/>
              </a:rPr>
              <a:t>Thank You </a:t>
            </a:r>
          </a:p>
          <a:p>
            <a:r>
              <a:rPr lang="en-US" sz="4400" dirty="0" smtClean="0">
                <a:latin typeface="Algerian" pitchFamily="82" charset="0"/>
              </a:rPr>
              <a:t>I cordially welcome you all to this new concept</a:t>
            </a:r>
            <a:endParaRPr lang="en-US" sz="4400" dirty="0">
              <a:latin typeface="Algerian" pitchFamily="82" charset="0"/>
            </a:endParaRPr>
          </a:p>
        </p:txBody>
      </p:sp>
    </p:spTree>
  </p:cSld>
  <p:clrMapOvr>
    <a:masterClrMapping/>
  </p:clrMapOvr>
  <p:transition spd="slow" advTm="2147463000">
    <p:comb dir="vert"/>
    <p:sndAc>
      <p:stSnd>
        <p:snd r:embed="rId2" name="whoosh.wav" builtIn="1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Second Benefit of Music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1371600"/>
          <a:ext cx="83058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fade thruBlk="1"/>
    <p:sndAc>
      <p:stSnd>
        <p:snd r:embed="rId2" name="laser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Third Benefits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752600"/>
          <a:ext cx="8686800" cy="4678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dissolve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4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wipe dir="r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wip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6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6868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pull dir="d"/>
    <p:sndAc>
      <p:stSnd>
        <p:snd r:embed="rId2" name="coin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r>
              <a:rPr lang="en-US" dirty="0" smtClean="0"/>
              <a:t>The 7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newsflash/>
    <p:sndAc>
      <p:stSnd>
        <p:snd r:embed="rId2" name="cashreg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 w="76200">
            <a:prstDash val="sysDot"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3500" dist="25400" dir="5400000" rotWithShape="0">
              <a:srgbClr val="000000">
                <a:alpha val="43137"/>
              </a:srgbClr>
            </a:outerShdw>
          </a:effectLst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8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wheel spokes="8"/>
    <p:sndAc>
      <p:stSnd>
        <p:snd r:embed="rId2" name="breeze.wav" builtIn="1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The 9</a:t>
            </a:r>
            <a:r>
              <a:rPr lang="en-US" baseline="30000" dirty="0" smtClean="0"/>
              <a:t>th</a:t>
            </a:r>
            <a:r>
              <a:rPr lang="en-US" dirty="0" smtClean="0"/>
              <a:t> Benefit of Music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 advTm="2147463000">
    <p:strips dir="rd"/>
    <p:sndAc>
      <p:stSnd>
        <p:snd r:embed="rId2" name="push.wav" builtIn="1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115</TotalTime>
  <Words>191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 Twelve Benefits  of  Music Education  </vt:lpstr>
      <vt:lpstr>Second Benefit of Music</vt:lpstr>
      <vt:lpstr>Third Benefits of Music</vt:lpstr>
      <vt:lpstr>The 4th Benefit of Music</vt:lpstr>
      <vt:lpstr>5th Benefit of Music</vt:lpstr>
      <vt:lpstr>The 6th Benefit of Music</vt:lpstr>
      <vt:lpstr>The 7th Benefit of Music</vt:lpstr>
      <vt:lpstr>The 8th Benefit of Music</vt:lpstr>
      <vt:lpstr>The 9th Benefit of Music</vt:lpstr>
      <vt:lpstr>The 10th Benefit of Music</vt:lpstr>
      <vt:lpstr>The 11th Benefit of Music</vt:lpstr>
      <vt:lpstr>The 12th Benefit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Twelve Benefits  of  Music Education</dc:title>
  <dc:creator>Toshiba</dc:creator>
  <cp:lastModifiedBy>Toshiba</cp:lastModifiedBy>
  <cp:revision>27</cp:revision>
  <dcterms:created xsi:type="dcterms:W3CDTF">2011-05-29T18:56:59Z</dcterms:created>
  <dcterms:modified xsi:type="dcterms:W3CDTF">2012-01-19T07:46:00Z</dcterms:modified>
</cp:coreProperties>
</file>